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7" r:id="rId2"/>
    <p:sldId id="259" r:id="rId3"/>
    <p:sldId id="262" r:id="rId4"/>
    <p:sldId id="287" r:id="rId5"/>
    <p:sldId id="269" r:id="rId6"/>
    <p:sldId id="289" r:id="rId7"/>
    <p:sldId id="288" r:id="rId8"/>
    <p:sldId id="272" r:id="rId9"/>
    <p:sldId id="270" r:id="rId10"/>
    <p:sldId id="275" r:id="rId11"/>
    <p:sldId id="263" r:id="rId12"/>
    <p:sldId id="260" r:id="rId13"/>
    <p:sldId id="278" r:id="rId14"/>
    <p:sldId id="279" r:id="rId15"/>
    <p:sldId id="280" r:id="rId16"/>
    <p:sldId id="265" r:id="rId17"/>
    <p:sldId id="264" r:id="rId18"/>
    <p:sldId id="266" r:id="rId19"/>
    <p:sldId id="276" r:id="rId20"/>
    <p:sldId id="284" r:id="rId21"/>
    <p:sldId id="282" r:id="rId22"/>
    <p:sldId id="277" r:id="rId23"/>
    <p:sldId id="293" r:id="rId24"/>
    <p:sldId id="294" r:id="rId25"/>
    <p:sldId id="281" r:id="rId26"/>
    <p:sldId id="295" r:id="rId2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F9FF"/>
    <a:srgbClr val="232467"/>
    <a:srgbClr val="0E1644"/>
    <a:srgbClr val="FFFFFF"/>
    <a:srgbClr val="D99AB5"/>
    <a:srgbClr val="FEF3EE"/>
    <a:srgbClr val="FE3885"/>
    <a:srgbClr val="E6E6E6"/>
    <a:srgbClr val="B9D1FD"/>
    <a:srgbClr val="3B3D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50" autoAdjust="0"/>
    <p:restoredTop sz="84046" autoAdjust="0"/>
  </p:normalViewPr>
  <p:slideViewPr>
    <p:cSldViewPr snapToGrid="0" snapToObjects="1">
      <p:cViewPr varScale="1">
        <p:scale>
          <a:sx n="127" d="100"/>
          <a:sy n="127" d="100"/>
        </p:scale>
        <p:origin x="-128" y="-200"/>
      </p:cViewPr>
      <p:guideLst>
        <p:guide orient="horz" pos="1312"/>
        <p:guide pos="858"/>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A05AD9-36FA-1D45-A364-F6ECD68D8FB2}" type="datetimeFigureOut">
              <a:rPr lang="ru-RU" smtClean="0"/>
              <a:t>27.02.23</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699181-970B-DE4A-A7B7-D6F41861407F}" type="slidenum">
              <a:rPr lang="ru-RU" smtClean="0"/>
              <a:t>‹#›</a:t>
            </a:fld>
            <a:endParaRPr lang="ru-RU"/>
          </a:p>
        </p:txBody>
      </p:sp>
    </p:spTree>
    <p:extLst>
      <p:ext uri="{BB962C8B-B14F-4D97-AF65-F5344CB8AC3E}">
        <p14:creationId xmlns:p14="http://schemas.microsoft.com/office/powerpoint/2010/main" val="3533806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1" dirty="0"/>
              <a:t>СОЛО </a:t>
            </a:r>
            <a:r>
              <a:rPr lang="ru-RU" b="1" dirty="0" smtClean="0"/>
              <a:t>МАМА        </a:t>
            </a:r>
          </a:p>
          <a:p>
            <a:r>
              <a:rPr lang="ru-RU" dirty="0" smtClean="0"/>
              <a:t>От</a:t>
            </a:r>
            <a:r>
              <a:rPr lang="ru-RU" baseline="0" dirty="0" smtClean="0"/>
              <a:t> </a:t>
            </a:r>
            <a:r>
              <a:rPr lang="ru-RU" baseline="0" dirty="0"/>
              <a:t>выживания к процветанию  </a:t>
            </a:r>
            <a:endParaRPr lang="ru-RU" baseline="0" dirty="0" smtClean="0"/>
          </a:p>
          <a:p>
            <a:r>
              <a:rPr lang="ru-RU" baseline="0" dirty="0" smtClean="0"/>
              <a:t>Доктор </a:t>
            </a:r>
            <a:r>
              <a:rPr lang="ru-RU" baseline="0" dirty="0"/>
              <a:t>ПАМЕЛА </a:t>
            </a:r>
            <a:r>
              <a:rPr lang="ru-RU" baseline="0" dirty="0" smtClean="0"/>
              <a:t>КОНСУЭГРА</a:t>
            </a:r>
          </a:p>
          <a:p>
            <a:endParaRPr lang="ru-RU" baseline="0" dirty="0"/>
          </a:p>
          <a:p>
            <a:r>
              <a:rPr lang="ru-RU" dirty="0"/>
              <a:t>Возможно, </a:t>
            </a:r>
            <a:r>
              <a:rPr lang="ru-RU" dirty="0" smtClean="0"/>
              <a:t>вы </a:t>
            </a:r>
            <a:r>
              <a:rPr lang="mr-IN" dirty="0" smtClean="0"/>
              <a:t>–</a:t>
            </a:r>
            <a:r>
              <a:rPr lang="ru-RU" dirty="0" smtClean="0"/>
              <a:t> мама-одиночка по </a:t>
            </a:r>
            <a:r>
              <a:rPr lang="ru-RU" dirty="0"/>
              <a:t>собственному выбору, из-за неожиданной беременности, из-за развода, из-за смерти отца вашего </a:t>
            </a:r>
            <a:r>
              <a:rPr lang="ru-RU" dirty="0" smtClean="0"/>
              <a:t>ребёнка</a:t>
            </a:r>
            <a:r>
              <a:rPr lang="ru-RU" dirty="0"/>
              <a:t>, из-за отсутствующего отца, из-за его отказа от участия в воспитании или </a:t>
            </a:r>
            <a:r>
              <a:rPr lang="ru-RU" dirty="0" smtClean="0"/>
              <a:t>из-за </a:t>
            </a:r>
            <a:r>
              <a:rPr lang="ru-RU" baseline="0" dirty="0" smtClean="0"/>
              <a:t>сложившейся жизненной ситуации</a:t>
            </a:r>
            <a:r>
              <a:rPr lang="ru-RU" dirty="0" smtClean="0"/>
              <a:t>. </a:t>
            </a:r>
            <a:r>
              <a:rPr lang="ru-RU" dirty="0"/>
              <a:t>Одинокие мамы – это </a:t>
            </a:r>
            <a:r>
              <a:rPr lang="ru-RU" dirty="0" smtClean="0"/>
              <a:t>женщины, </a:t>
            </a:r>
            <a:r>
              <a:rPr lang="ru-RU" dirty="0"/>
              <a:t>самостоятельно воспитывающие </a:t>
            </a:r>
            <a:r>
              <a:rPr lang="ru-RU" dirty="0" smtClean="0"/>
              <a:t>ребёнка</a:t>
            </a:r>
            <a:r>
              <a:rPr lang="ru-RU" dirty="0"/>
              <a:t>, по </a:t>
            </a:r>
            <a:r>
              <a:rPr lang="ru-RU" dirty="0" smtClean="0"/>
              <a:t>собственному</a:t>
            </a:r>
            <a:r>
              <a:rPr lang="ru-RU" baseline="0" dirty="0" smtClean="0"/>
              <a:t> </a:t>
            </a:r>
            <a:r>
              <a:rPr lang="ru-RU" dirty="0" smtClean="0"/>
              <a:t>выбору или</a:t>
            </a:r>
            <a:r>
              <a:rPr lang="ru-RU" baseline="0" dirty="0" smtClean="0"/>
              <a:t> в силу </a:t>
            </a:r>
            <a:r>
              <a:rPr lang="ru-RU" dirty="0" smtClean="0"/>
              <a:t>обстоятельств.</a:t>
            </a:r>
          </a:p>
          <a:p>
            <a:endParaRPr lang="ru-RU" dirty="0" smtClean="0"/>
          </a:p>
          <a:p>
            <a:r>
              <a:rPr lang="ru-RU" dirty="0" smtClean="0"/>
              <a:t>ЧАСТЬ 1</a:t>
            </a:r>
            <a:endParaRPr lang="ru-RU" dirty="0"/>
          </a:p>
        </p:txBody>
      </p:sp>
      <p:sp>
        <p:nvSpPr>
          <p:cNvPr id="4" name="Номер слайда 3"/>
          <p:cNvSpPr>
            <a:spLocks noGrp="1"/>
          </p:cNvSpPr>
          <p:nvPr>
            <p:ph type="sldNum" sz="quarter" idx="10"/>
          </p:nvPr>
        </p:nvSpPr>
        <p:spPr/>
        <p:txBody>
          <a:bodyPr/>
          <a:lstStyle/>
          <a:p>
            <a:fld id="{1A8339D7-FD85-472C-A132-B7F6EC6DDA9D}" type="slidenum">
              <a:rPr lang="ru-RU" smtClean="0"/>
              <a:t>1</a:t>
            </a:fld>
            <a:endParaRPr lang="ru-RU"/>
          </a:p>
        </p:txBody>
      </p:sp>
    </p:spTree>
    <p:extLst>
      <p:ext uri="{BB962C8B-B14F-4D97-AF65-F5344CB8AC3E}">
        <p14:creationId xmlns:p14="http://schemas.microsoft.com/office/powerpoint/2010/main" val="2165455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1" dirty="0">
                <a:latin typeface="+mn-lt"/>
                <a:cs typeface="Arial"/>
              </a:rPr>
              <a:t>ФИЗИЧЕСКИЕ </a:t>
            </a:r>
            <a:r>
              <a:rPr lang="ru-RU" b="1" dirty="0" smtClean="0">
                <a:latin typeface="+mn-lt"/>
                <a:cs typeface="Arial"/>
              </a:rPr>
              <a:t>УПРАЖНЕНИЯ</a:t>
            </a:r>
          </a:p>
          <a:p>
            <a:endParaRPr lang="ru-RU" b="1" dirty="0" smtClean="0">
              <a:latin typeface="+mn-lt"/>
              <a:cs typeface="Arial"/>
            </a:endParaRPr>
          </a:p>
          <a:p>
            <a:pPr marL="265113" indent="-265113">
              <a:lnSpc>
                <a:spcPct val="80000"/>
              </a:lnSpc>
              <a:spcBef>
                <a:spcPts val="600"/>
              </a:spcBef>
              <a:spcAft>
                <a:spcPts val="300"/>
              </a:spcAft>
              <a:buFont typeface="Arial"/>
              <a:buChar char="•"/>
            </a:pPr>
            <a:r>
              <a:rPr lang="ru-RU" sz="1200" dirty="0" smtClean="0">
                <a:solidFill>
                  <a:schemeClr val="bg1"/>
                </a:solidFill>
              </a:rPr>
              <a:t>Прогуляйтесь </a:t>
            </a:r>
            <a:r>
              <a:rPr lang="ru-RU" sz="1200" smtClean="0">
                <a:solidFill>
                  <a:schemeClr val="bg1"/>
                </a:solidFill>
              </a:rPr>
              <a:t>вокруг квартала </a:t>
            </a:r>
            <a:endParaRPr lang="ru-RU" sz="1200" dirty="0" smtClean="0">
              <a:solidFill>
                <a:schemeClr val="bg1"/>
              </a:solidFill>
            </a:endParaRPr>
          </a:p>
          <a:p>
            <a:pPr marL="265113" indent="-265113">
              <a:lnSpc>
                <a:spcPct val="80000"/>
              </a:lnSpc>
              <a:spcBef>
                <a:spcPts val="600"/>
              </a:spcBef>
              <a:spcAft>
                <a:spcPts val="300"/>
              </a:spcAft>
              <a:buFont typeface="Arial"/>
              <a:buChar char="•"/>
            </a:pPr>
            <a:r>
              <a:rPr lang="ru-RU" sz="1200" dirty="0" smtClean="0">
                <a:solidFill>
                  <a:schemeClr val="bg1"/>
                </a:solidFill>
              </a:rPr>
              <a:t>Сделайте растяжку в своей гостиной </a:t>
            </a:r>
          </a:p>
          <a:p>
            <a:pPr marL="265113" indent="-265113">
              <a:lnSpc>
                <a:spcPct val="80000"/>
              </a:lnSpc>
              <a:spcBef>
                <a:spcPts val="600"/>
              </a:spcBef>
              <a:spcAft>
                <a:spcPts val="300"/>
              </a:spcAft>
              <a:buFont typeface="Arial"/>
              <a:buChar char="•"/>
            </a:pPr>
            <a:r>
              <a:rPr lang="ru-RU" sz="1200" dirty="0" smtClean="0">
                <a:solidFill>
                  <a:schemeClr val="bg1"/>
                </a:solidFill>
              </a:rPr>
              <a:t>Пойдите поплавать</a:t>
            </a:r>
          </a:p>
          <a:p>
            <a:pPr marL="265113" indent="-265113">
              <a:lnSpc>
                <a:spcPct val="80000"/>
              </a:lnSpc>
              <a:spcBef>
                <a:spcPts val="600"/>
              </a:spcBef>
              <a:spcAft>
                <a:spcPts val="300"/>
              </a:spcAft>
              <a:buFont typeface="Arial"/>
              <a:buChar char="•"/>
            </a:pPr>
            <a:r>
              <a:rPr lang="ru-RU" sz="1200" dirty="0" smtClean="0">
                <a:solidFill>
                  <a:schemeClr val="bg1"/>
                </a:solidFill>
              </a:rPr>
              <a:t>Возьмите на прогулку свой велосипед</a:t>
            </a:r>
          </a:p>
          <a:p>
            <a:pPr marL="265113" indent="-265113">
              <a:lnSpc>
                <a:spcPct val="80000"/>
              </a:lnSpc>
              <a:spcBef>
                <a:spcPts val="600"/>
              </a:spcBef>
              <a:spcAft>
                <a:spcPts val="300"/>
              </a:spcAft>
              <a:buFont typeface="Arial"/>
              <a:buChar char="•"/>
            </a:pPr>
            <a:r>
              <a:rPr lang="ru-RU" sz="1200" dirty="0" smtClean="0">
                <a:solidFill>
                  <a:schemeClr val="bg1"/>
                </a:solidFill>
              </a:rPr>
              <a:t>Поиграйте со своими детьми на улице</a:t>
            </a:r>
          </a:p>
          <a:p>
            <a:pPr marL="265113" indent="-265113">
              <a:lnSpc>
                <a:spcPct val="80000"/>
              </a:lnSpc>
              <a:spcBef>
                <a:spcPts val="600"/>
              </a:spcBef>
              <a:spcAft>
                <a:spcPts val="300"/>
              </a:spcAft>
              <a:buFont typeface="Arial"/>
              <a:buChar char="•"/>
            </a:pPr>
            <a:r>
              <a:rPr lang="ru-RU" sz="1200" dirty="0" smtClean="0">
                <a:solidFill>
                  <a:schemeClr val="bg1"/>
                </a:solidFill>
              </a:rPr>
              <a:t>Сходите в парк и поиграйте на детской</a:t>
            </a:r>
            <a:r>
              <a:rPr lang="ru-RU" sz="1200" baseline="0" dirty="0" smtClean="0">
                <a:solidFill>
                  <a:schemeClr val="bg1"/>
                </a:solidFill>
              </a:rPr>
              <a:t> </a:t>
            </a:r>
            <a:r>
              <a:rPr lang="ru-RU" sz="1200" dirty="0" smtClean="0">
                <a:solidFill>
                  <a:schemeClr val="bg1"/>
                </a:solidFill>
              </a:rPr>
              <a:t>площадке со своими детьми</a:t>
            </a:r>
          </a:p>
          <a:p>
            <a:pPr marL="265113" indent="-265113">
              <a:lnSpc>
                <a:spcPct val="80000"/>
              </a:lnSpc>
              <a:spcBef>
                <a:spcPts val="600"/>
              </a:spcBef>
              <a:spcAft>
                <a:spcPts val="300"/>
              </a:spcAft>
              <a:buFont typeface="Arial"/>
              <a:buChar char="•"/>
            </a:pPr>
            <a:r>
              <a:rPr lang="ru-RU" sz="1200" dirty="0" smtClean="0">
                <a:solidFill>
                  <a:schemeClr val="bg1"/>
                </a:solidFill>
              </a:rPr>
              <a:t>Потренируйтесь в своей гостиной </a:t>
            </a:r>
          </a:p>
          <a:p>
            <a:pPr marL="265113" indent="-265113">
              <a:lnSpc>
                <a:spcPct val="80000"/>
              </a:lnSpc>
              <a:spcBef>
                <a:spcPts val="600"/>
              </a:spcBef>
              <a:spcAft>
                <a:spcPts val="300"/>
              </a:spcAft>
              <a:buFont typeface="Arial"/>
              <a:buChar char="•"/>
            </a:pPr>
            <a:r>
              <a:rPr lang="ru-RU" sz="1200" dirty="0" smtClean="0">
                <a:solidFill>
                  <a:schemeClr val="bg1"/>
                </a:solidFill>
              </a:rPr>
              <a:t>Поработайте в своем саду или во дворе</a:t>
            </a:r>
          </a:p>
          <a:p>
            <a:endParaRPr lang="ru-RU" b="1" dirty="0">
              <a:latin typeface="+mn-lt"/>
              <a:cs typeface="Arial"/>
            </a:endParaRPr>
          </a:p>
          <a:p>
            <a:pPr marL="171450" indent="-171450">
              <a:buFont typeface="Arial" panose="020B0604020202020204" pitchFamily="34" charset="0"/>
              <a:buChar char="•"/>
            </a:pPr>
            <a:endParaRPr lang="ru-RU" dirty="0">
              <a:latin typeface="+mn-lt"/>
              <a:cs typeface="Arial"/>
            </a:endParaRPr>
          </a:p>
          <a:p>
            <a:r>
              <a:rPr lang="ru-RU" b="1" dirty="0">
                <a:latin typeface="+mn-lt"/>
                <a:cs typeface="Arial"/>
              </a:rPr>
              <a:t>Разминка для мозга </a:t>
            </a:r>
            <a:r>
              <a:rPr lang="ru-RU" dirty="0">
                <a:latin typeface="+mn-lt"/>
                <a:cs typeface="Arial"/>
              </a:rPr>
              <a:t>- </a:t>
            </a:r>
            <a:r>
              <a:rPr lang="ru-RU" dirty="0" smtClean="0">
                <a:latin typeface="+mn-lt"/>
                <a:cs typeface="Arial"/>
              </a:rPr>
              <a:t>Делайте каждый день </a:t>
            </a:r>
            <a:r>
              <a:rPr lang="ru-RU" dirty="0">
                <a:latin typeface="+mn-lt"/>
                <a:cs typeface="Arial"/>
              </a:rPr>
              <a:t>что-то, что улучшает работу вашего мозга. </a:t>
            </a:r>
          </a:p>
          <a:p>
            <a:pPr marL="171450" indent="-171450">
              <a:buFont typeface="Arial"/>
              <a:buChar char="•"/>
            </a:pPr>
            <a:r>
              <a:rPr lang="ru-RU" dirty="0" smtClean="0">
                <a:latin typeface="+mn-lt"/>
                <a:cs typeface="Arial"/>
              </a:rPr>
              <a:t>Делайте </a:t>
            </a:r>
            <a:r>
              <a:rPr lang="ru-RU" dirty="0">
                <a:latin typeface="+mn-lt"/>
                <a:cs typeface="Arial"/>
              </a:rPr>
              <a:t>записи в </a:t>
            </a:r>
            <a:r>
              <a:rPr lang="ru-RU" dirty="0" smtClean="0">
                <a:latin typeface="+mn-lt"/>
                <a:cs typeface="Arial"/>
              </a:rPr>
              <a:t>своём </a:t>
            </a:r>
            <a:r>
              <a:rPr lang="ru-RU" dirty="0">
                <a:latin typeface="+mn-lt"/>
                <a:cs typeface="Arial"/>
              </a:rPr>
              <a:t>журнале или дневнике. </a:t>
            </a:r>
            <a:r>
              <a:rPr lang="ru-RU" dirty="0" err="1">
                <a:latin typeface="+mn-lt"/>
                <a:cs typeface="Arial"/>
              </a:rPr>
              <a:t>Саморефлексия</a:t>
            </a:r>
            <a:r>
              <a:rPr lang="ru-RU" dirty="0">
                <a:latin typeface="+mn-lt"/>
                <a:cs typeface="Arial"/>
              </a:rPr>
              <a:t> полезна для вас и вашего </a:t>
            </a:r>
            <a:r>
              <a:rPr lang="ru-RU" dirty="0" smtClean="0">
                <a:latin typeface="+mn-lt"/>
                <a:cs typeface="Arial"/>
              </a:rPr>
              <a:t>ребёнка</a:t>
            </a:r>
            <a:r>
              <a:rPr lang="ru-RU" dirty="0">
                <a:latin typeface="+mn-lt"/>
                <a:cs typeface="Arial"/>
              </a:rPr>
              <a:t>. </a:t>
            </a:r>
          </a:p>
          <a:p>
            <a:pPr marL="171450" indent="-171450">
              <a:buFont typeface="Arial"/>
              <a:buChar char="•"/>
            </a:pPr>
            <a:r>
              <a:rPr lang="ru-RU" dirty="0" smtClean="0">
                <a:latin typeface="+mn-lt"/>
                <a:cs typeface="Arial"/>
              </a:rPr>
              <a:t>Нарисуйте </a:t>
            </a:r>
            <a:r>
              <a:rPr lang="ru-RU" dirty="0">
                <a:latin typeface="+mn-lt"/>
                <a:cs typeface="Arial"/>
              </a:rPr>
              <a:t>что-нибудь, что вы любите, или </a:t>
            </a:r>
            <a:r>
              <a:rPr lang="ru-RU" dirty="0" smtClean="0">
                <a:latin typeface="+mn-lt"/>
                <a:cs typeface="Arial"/>
              </a:rPr>
              <a:t>воспользуйтесь</a:t>
            </a:r>
            <a:r>
              <a:rPr lang="ru-RU" baseline="0" dirty="0" smtClean="0">
                <a:latin typeface="+mn-lt"/>
                <a:cs typeface="Arial"/>
              </a:rPr>
              <a:t> </a:t>
            </a:r>
            <a:r>
              <a:rPr lang="ru-RU" dirty="0" smtClean="0">
                <a:latin typeface="+mn-lt"/>
                <a:cs typeface="Arial"/>
              </a:rPr>
              <a:t>книжкой-раскраской. </a:t>
            </a:r>
            <a:r>
              <a:rPr lang="ru-RU" dirty="0">
                <a:latin typeface="+mn-lt"/>
                <a:cs typeface="Arial"/>
              </a:rPr>
              <a:t>Вы </a:t>
            </a:r>
            <a:r>
              <a:rPr lang="ru-RU" dirty="0" smtClean="0">
                <a:latin typeface="+mn-lt"/>
                <a:cs typeface="Arial"/>
              </a:rPr>
              <a:t>можете делать</a:t>
            </a:r>
            <a:r>
              <a:rPr lang="ru-RU" baseline="0" dirty="0" smtClean="0">
                <a:latin typeface="+mn-lt"/>
                <a:cs typeface="Arial"/>
              </a:rPr>
              <a:t> это (</a:t>
            </a:r>
            <a:r>
              <a:rPr lang="ru-RU" dirty="0" smtClean="0">
                <a:latin typeface="+mn-lt"/>
                <a:cs typeface="Arial"/>
              </a:rPr>
              <a:t>заниматься рисованием) вместе </a:t>
            </a:r>
            <a:r>
              <a:rPr lang="ru-RU" dirty="0">
                <a:latin typeface="+mn-lt"/>
                <a:cs typeface="Arial"/>
              </a:rPr>
              <a:t>с </a:t>
            </a:r>
            <a:r>
              <a:rPr lang="ru-RU" dirty="0" smtClean="0">
                <a:latin typeface="+mn-lt"/>
                <a:cs typeface="Arial"/>
              </a:rPr>
              <a:t>вашим ребёнком</a:t>
            </a:r>
            <a:r>
              <a:rPr lang="ru-RU" dirty="0">
                <a:latin typeface="+mn-lt"/>
                <a:cs typeface="Arial"/>
              </a:rPr>
              <a:t>. </a:t>
            </a:r>
          </a:p>
          <a:p>
            <a:pPr marL="171450" indent="-171450">
              <a:buFont typeface="Arial"/>
              <a:buChar char="•"/>
            </a:pPr>
            <a:r>
              <a:rPr lang="ru-RU" dirty="0" smtClean="0">
                <a:latin typeface="+mn-lt"/>
                <a:cs typeface="Arial"/>
              </a:rPr>
              <a:t>Поразмышляйте </a:t>
            </a:r>
            <a:r>
              <a:rPr lang="ru-RU" dirty="0">
                <a:latin typeface="+mn-lt"/>
                <a:cs typeface="Arial"/>
              </a:rPr>
              <a:t>о </a:t>
            </a:r>
            <a:r>
              <a:rPr lang="ru-RU" dirty="0" smtClean="0">
                <a:latin typeface="+mn-lt"/>
                <a:cs typeface="Arial"/>
              </a:rPr>
              <a:t>своей любимой </a:t>
            </a:r>
            <a:r>
              <a:rPr lang="ru-RU" dirty="0">
                <a:latin typeface="+mn-lt"/>
                <a:cs typeface="Arial"/>
              </a:rPr>
              <a:t>истории из Библии. Возможно, вы захотите пересказать </a:t>
            </a:r>
            <a:r>
              <a:rPr lang="ru-RU" dirty="0" smtClean="0">
                <a:latin typeface="+mn-lt"/>
                <a:cs typeface="Arial"/>
              </a:rPr>
              <a:t>её </a:t>
            </a:r>
            <a:r>
              <a:rPr lang="ru-RU" dirty="0">
                <a:latin typeface="+mn-lt"/>
                <a:cs typeface="Arial"/>
              </a:rPr>
              <a:t>в современных выражениях, разыграть </a:t>
            </a:r>
            <a:r>
              <a:rPr lang="ru-RU" dirty="0" smtClean="0">
                <a:latin typeface="+mn-lt"/>
                <a:cs typeface="Arial"/>
              </a:rPr>
              <a:t>её </a:t>
            </a:r>
            <a:r>
              <a:rPr lang="ru-RU" dirty="0">
                <a:latin typeface="+mn-lt"/>
                <a:cs typeface="Arial"/>
              </a:rPr>
              <a:t>по ролям, нарисовать картину, чтобы повесить на стену или выбрать другое занятие. Вы можете даже совместить эту деятельность с </a:t>
            </a:r>
            <a:r>
              <a:rPr lang="ru-RU" dirty="0" smtClean="0">
                <a:latin typeface="+mn-lt"/>
                <a:cs typeface="Arial"/>
              </a:rPr>
              <a:t>семейным </a:t>
            </a:r>
            <a:r>
              <a:rPr lang="ru-RU" dirty="0">
                <a:latin typeface="+mn-lt"/>
                <a:cs typeface="Arial"/>
              </a:rPr>
              <a:t>богослужением. </a:t>
            </a:r>
          </a:p>
          <a:p>
            <a:pPr marL="171450" indent="-171450">
              <a:buFont typeface="Arial"/>
              <a:buChar char="•"/>
            </a:pPr>
            <a:r>
              <a:rPr lang="ru-RU" dirty="0" smtClean="0">
                <a:latin typeface="+mn-lt"/>
                <a:cs typeface="Arial"/>
              </a:rPr>
              <a:t>Почитайте </a:t>
            </a:r>
            <a:r>
              <a:rPr lang="ru-RU" dirty="0">
                <a:latin typeface="+mn-lt"/>
                <a:cs typeface="Arial"/>
              </a:rPr>
              <a:t>хорошую книгу. Возможно, вы сможете </a:t>
            </a:r>
            <a:r>
              <a:rPr lang="ru-RU" dirty="0" smtClean="0">
                <a:latin typeface="+mn-lt"/>
                <a:cs typeface="Arial"/>
              </a:rPr>
              <a:t>почитать её своему ребёнку </a:t>
            </a:r>
            <a:r>
              <a:rPr lang="ru-RU" dirty="0">
                <a:latin typeface="+mn-lt"/>
                <a:cs typeface="Arial"/>
              </a:rPr>
              <a:t>или вместе с ним </a:t>
            </a:r>
            <a:r>
              <a:rPr lang="ru-RU" dirty="0" smtClean="0">
                <a:latin typeface="+mn-lt"/>
                <a:cs typeface="Arial"/>
              </a:rPr>
              <a:t>обсудить её. </a:t>
            </a:r>
            <a:endParaRPr lang="ru-RU" dirty="0">
              <a:latin typeface="+mn-lt"/>
              <a:cs typeface="Arial"/>
            </a:endParaRPr>
          </a:p>
          <a:p>
            <a:pPr marL="171450" indent="-171450">
              <a:buFont typeface="Arial" panose="020B0604020202020204" pitchFamily="34" charset="0"/>
              <a:buChar char="•"/>
            </a:pPr>
            <a:r>
              <a:rPr lang="ru-RU" dirty="0" smtClean="0">
                <a:latin typeface="+mn-lt"/>
                <a:cs typeface="Arial"/>
              </a:rPr>
              <a:t>Разгадайте </a:t>
            </a:r>
            <a:r>
              <a:rPr lang="ru-RU" dirty="0">
                <a:latin typeface="+mn-lt"/>
                <a:cs typeface="Arial"/>
              </a:rPr>
              <a:t>кроссворд или </a:t>
            </a:r>
            <a:r>
              <a:rPr lang="ru-RU" dirty="0" smtClean="0">
                <a:latin typeface="+mn-lt"/>
                <a:cs typeface="Arial"/>
              </a:rPr>
              <a:t>поиграйте </a:t>
            </a:r>
            <a:r>
              <a:rPr lang="ru-RU" dirty="0">
                <a:latin typeface="+mn-lt"/>
                <a:cs typeface="Arial"/>
              </a:rPr>
              <a:t>вместе в </a:t>
            </a:r>
            <a:r>
              <a:rPr lang="ru-RU" dirty="0" err="1">
                <a:latin typeface="+mn-lt"/>
                <a:cs typeface="Arial"/>
              </a:rPr>
              <a:t>скрабл</a:t>
            </a:r>
            <a:r>
              <a:rPr lang="ru-RU" dirty="0" smtClean="0">
                <a:latin typeface="+mn-lt"/>
                <a:cs typeface="Arial"/>
              </a:rPr>
              <a:t>.</a:t>
            </a:r>
            <a:endParaRPr lang="ru-RU" dirty="0"/>
          </a:p>
        </p:txBody>
      </p:sp>
      <p:sp>
        <p:nvSpPr>
          <p:cNvPr id="4" name="Номер слайда 3"/>
          <p:cNvSpPr>
            <a:spLocks noGrp="1"/>
          </p:cNvSpPr>
          <p:nvPr>
            <p:ph type="sldNum" sz="quarter" idx="5"/>
          </p:nvPr>
        </p:nvSpPr>
        <p:spPr/>
        <p:txBody>
          <a:bodyPr/>
          <a:lstStyle/>
          <a:p>
            <a:fld id="{55699181-970B-DE4A-A7B7-D6F41861407F}" type="slidenum">
              <a:rPr lang="ru-RU" smtClean="0"/>
              <a:t>12</a:t>
            </a:fld>
            <a:endParaRPr lang="ru-RU"/>
          </a:p>
        </p:txBody>
      </p:sp>
    </p:spTree>
    <p:extLst>
      <p:ext uri="{BB962C8B-B14F-4D97-AF65-F5344CB8AC3E}">
        <p14:creationId xmlns:p14="http://schemas.microsoft.com/office/powerpoint/2010/main" val="1739568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1" dirty="0" smtClean="0">
                <a:latin typeface="+mn-lt"/>
                <a:cs typeface="Arial"/>
              </a:rPr>
              <a:t>Разминка для мозга </a:t>
            </a:r>
            <a:r>
              <a:rPr lang="mr-IN" dirty="0" smtClean="0">
                <a:latin typeface="+mn-lt"/>
                <a:cs typeface="Arial"/>
              </a:rPr>
              <a:t>–</a:t>
            </a:r>
            <a:r>
              <a:rPr lang="ru-RU" dirty="0" smtClean="0">
                <a:latin typeface="+mn-lt"/>
                <a:cs typeface="Arial"/>
              </a:rPr>
              <a:t> Делайте каждый день что-то, что улучшает работу вашего мозга. </a:t>
            </a:r>
          </a:p>
          <a:p>
            <a:pPr marL="171450" indent="-171450">
              <a:buFont typeface="Arial"/>
              <a:buChar char="•"/>
            </a:pPr>
            <a:r>
              <a:rPr lang="ru-RU" dirty="0" smtClean="0">
                <a:latin typeface="+mn-lt"/>
                <a:cs typeface="Arial"/>
              </a:rPr>
              <a:t>Делайте записи в своём журнале или дневнике. </a:t>
            </a:r>
            <a:r>
              <a:rPr lang="ru-RU" dirty="0" err="1" smtClean="0">
                <a:latin typeface="+mn-lt"/>
                <a:cs typeface="Arial"/>
              </a:rPr>
              <a:t>Саморефлексия</a:t>
            </a:r>
            <a:r>
              <a:rPr lang="ru-RU" dirty="0" smtClean="0">
                <a:latin typeface="+mn-lt"/>
                <a:cs typeface="Arial"/>
              </a:rPr>
              <a:t> полезна для вас и вашего ребёнка. </a:t>
            </a:r>
          </a:p>
          <a:p>
            <a:pPr marL="171450" indent="-171450">
              <a:buFont typeface="Arial"/>
              <a:buChar char="•"/>
            </a:pPr>
            <a:r>
              <a:rPr lang="ru-RU" dirty="0" smtClean="0">
                <a:latin typeface="+mn-lt"/>
                <a:cs typeface="Arial"/>
              </a:rPr>
              <a:t>Нарисуйте что-нибудь, что вы любите, или воспользуйтесь</a:t>
            </a:r>
            <a:r>
              <a:rPr lang="ru-RU" baseline="0" dirty="0" smtClean="0">
                <a:latin typeface="+mn-lt"/>
                <a:cs typeface="Arial"/>
              </a:rPr>
              <a:t> </a:t>
            </a:r>
            <a:r>
              <a:rPr lang="ru-RU" dirty="0" smtClean="0">
                <a:latin typeface="+mn-lt"/>
                <a:cs typeface="Arial"/>
              </a:rPr>
              <a:t>книжкой-раскраской. Вы можете делать</a:t>
            </a:r>
            <a:r>
              <a:rPr lang="ru-RU" baseline="0" dirty="0" smtClean="0">
                <a:latin typeface="+mn-lt"/>
                <a:cs typeface="Arial"/>
              </a:rPr>
              <a:t> это (</a:t>
            </a:r>
            <a:r>
              <a:rPr lang="ru-RU" dirty="0" smtClean="0">
                <a:latin typeface="+mn-lt"/>
                <a:cs typeface="Arial"/>
              </a:rPr>
              <a:t>заниматься рисованием) вместе с вашим ребёнком. </a:t>
            </a:r>
          </a:p>
          <a:p>
            <a:pPr marL="171450" indent="-171450">
              <a:buFont typeface="Arial"/>
              <a:buChar char="•"/>
            </a:pPr>
            <a:r>
              <a:rPr lang="ru-RU" dirty="0" smtClean="0">
                <a:latin typeface="+mn-lt"/>
                <a:cs typeface="Arial"/>
              </a:rPr>
              <a:t>Поразмышляйте о своей любимой истории из Библии. Возможно, вы захотите пересказать её в современных выражениях, разыграть её по ролям, нарисовать картину, чтобы повесить на стену или выбрать другое занятие. Вы можете даже совместить эту деятельность с семейным богослужением. </a:t>
            </a:r>
          </a:p>
          <a:p>
            <a:pPr marL="171450" indent="-171450">
              <a:buFont typeface="Arial"/>
              <a:buChar char="•"/>
            </a:pPr>
            <a:r>
              <a:rPr lang="ru-RU" dirty="0" smtClean="0">
                <a:latin typeface="+mn-lt"/>
                <a:cs typeface="Arial"/>
              </a:rPr>
              <a:t>Почитайте хорошую книгу. Возможно, вы сможете почитать её своему ребёнку или вместе с ним обсудить её. </a:t>
            </a:r>
          </a:p>
          <a:p>
            <a:pPr marL="171450" indent="-171450">
              <a:buFont typeface="Arial" panose="020B0604020202020204" pitchFamily="34" charset="0"/>
              <a:buChar char="•"/>
            </a:pPr>
            <a:r>
              <a:rPr lang="ru-RU" dirty="0" smtClean="0">
                <a:latin typeface="+mn-lt"/>
                <a:cs typeface="Arial"/>
              </a:rPr>
              <a:t>Разгадайте кроссворд или поиграйте вместе в </a:t>
            </a:r>
            <a:r>
              <a:rPr lang="ru-RU" dirty="0" err="1" smtClean="0">
                <a:latin typeface="+mn-lt"/>
                <a:cs typeface="Arial"/>
              </a:rPr>
              <a:t>скрабл</a:t>
            </a:r>
            <a:r>
              <a:rPr lang="ru-RU" dirty="0" smtClean="0">
                <a:latin typeface="+mn-lt"/>
                <a:cs typeface="Arial"/>
              </a:rPr>
              <a:t>.</a:t>
            </a:r>
            <a:endParaRPr lang="ru-RU" dirty="0" smtClean="0"/>
          </a:p>
          <a:p>
            <a:pPr marL="171450" indent="-171450">
              <a:buFont typeface="Arial" panose="020B0604020202020204" pitchFamily="34" charset="0"/>
              <a:buChar char="•"/>
            </a:pPr>
            <a:endParaRPr lang="ru-RU" dirty="0"/>
          </a:p>
          <a:p>
            <a:r>
              <a:rPr lang="ru-RU" sz="1200" b="1" kern="1200" dirty="0" smtClean="0">
                <a:solidFill>
                  <a:schemeClr val="tx1"/>
                </a:solidFill>
                <a:effectLst/>
                <a:latin typeface="+mn-lt"/>
                <a:ea typeface="+mn-ea"/>
                <a:cs typeface="+mn-cs"/>
              </a:rPr>
              <a:t>Побалуйте </a:t>
            </a:r>
            <a:r>
              <a:rPr lang="ru-RU" sz="1200" b="1" kern="1200" dirty="0">
                <a:solidFill>
                  <a:schemeClr val="tx1"/>
                </a:solidFill>
                <a:effectLst/>
                <a:latin typeface="+mn-lt"/>
                <a:ea typeface="+mn-ea"/>
                <a:cs typeface="+mn-cs"/>
              </a:rPr>
              <a:t>себя </a:t>
            </a:r>
            <a:r>
              <a:rPr lang="ru-RU" sz="1200" kern="1200" dirty="0">
                <a:solidFill>
                  <a:schemeClr val="tx1"/>
                </a:solidFill>
                <a:effectLst/>
                <a:latin typeface="+mn-lt"/>
                <a:ea typeface="+mn-ea"/>
                <a:cs typeface="+mn-cs"/>
              </a:rPr>
              <a:t>– Это может быть что-то, что вы делаете не </a:t>
            </a:r>
            <a:r>
              <a:rPr lang="ru-RU" sz="1200" kern="1200" dirty="0" smtClean="0">
                <a:solidFill>
                  <a:schemeClr val="tx1"/>
                </a:solidFill>
                <a:effectLst/>
                <a:latin typeface="+mn-lt"/>
                <a:ea typeface="+mn-ea"/>
                <a:cs typeface="+mn-cs"/>
              </a:rPr>
              <a:t>каждый</a:t>
            </a:r>
            <a:r>
              <a:rPr lang="ru-RU" sz="1200" kern="1200" baseline="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день</a:t>
            </a:r>
            <a:r>
              <a:rPr lang="ru-RU" sz="1200" kern="1200" dirty="0">
                <a:solidFill>
                  <a:schemeClr val="tx1"/>
                </a:solidFill>
                <a:effectLst/>
                <a:latin typeface="+mn-lt"/>
                <a:ea typeface="+mn-ea"/>
                <a:cs typeface="+mn-cs"/>
              </a:rPr>
              <a:t>; однако полезно баловать себя небольшим развлечением на </a:t>
            </a:r>
            <a:r>
              <a:rPr lang="ru-RU" sz="1200" kern="1200" dirty="0" smtClean="0">
                <a:solidFill>
                  <a:schemeClr val="tx1"/>
                </a:solidFill>
                <a:effectLst/>
                <a:latin typeface="+mn-lt"/>
                <a:ea typeface="+mn-ea"/>
                <a:cs typeface="+mn-cs"/>
              </a:rPr>
              <a:t>регулярной</a:t>
            </a:r>
            <a:r>
              <a:rPr lang="ru-RU" sz="1200" kern="1200" baseline="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основе</a:t>
            </a:r>
            <a:r>
              <a:rPr lang="ru-RU" sz="1200" kern="1200" dirty="0">
                <a:solidFill>
                  <a:schemeClr val="tx1"/>
                </a:solidFill>
                <a:effectLst/>
                <a:latin typeface="+mn-lt"/>
                <a:ea typeface="+mn-ea"/>
                <a:cs typeface="+mn-cs"/>
              </a:rPr>
              <a:t>. Возможно, вам </a:t>
            </a:r>
            <a:r>
              <a:rPr lang="ru-RU" sz="1200" kern="1200" dirty="0" smtClean="0">
                <a:solidFill>
                  <a:schemeClr val="tx1"/>
                </a:solidFill>
                <a:effectLst/>
                <a:latin typeface="+mn-lt"/>
                <a:ea typeface="+mn-ea"/>
                <a:cs typeface="+mn-cs"/>
              </a:rPr>
              <a:t>придётся </a:t>
            </a:r>
            <a:r>
              <a:rPr lang="ru-RU" sz="1200" kern="1200" dirty="0">
                <a:solidFill>
                  <a:schemeClr val="tx1"/>
                </a:solidFill>
                <a:effectLst/>
                <a:latin typeface="+mn-lt"/>
                <a:ea typeface="+mn-ea"/>
                <a:cs typeface="+mn-cs"/>
              </a:rPr>
              <a:t>проявить </a:t>
            </a:r>
            <a:r>
              <a:rPr lang="ru-RU" sz="1200" kern="1200" dirty="0" smtClean="0">
                <a:solidFill>
                  <a:schemeClr val="tx1"/>
                </a:solidFill>
                <a:effectLst/>
                <a:latin typeface="+mn-lt"/>
                <a:ea typeface="+mn-ea"/>
                <a:cs typeface="+mn-cs"/>
              </a:rPr>
              <a:t>творческий </a:t>
            </a:r>
            <a:r>
              <a:rPr lang="ru-RU" sz="1200" kern="1200" dirty="0">
                <a:solidFill>
                  <a:schemeClr val="tx1"/>
                </a:solidFill>
                <a:effectLst/>
                <a:latin typeface="+mn-lt"/>
                <a:ea typeface="+mn-ea"/>
                <a:cs typeface="+mn-cs"/>
              </a:rPr>
              <a:t>подход и сделать это во время сна вашего </a:t>
            </a:r>
            <a:r>
              <a:rPr lang="ru-RU" sz="1200" kern="1200" dirty="0" smtClean="0">
                <a:solidFill>
                  <a:schemeClr val="tx1"/>
                </a:solidFill>
                <a:effectLst/>
                <a:latin typeface="+mn-lt"/>
                <a:ea typeface="+mn-ea"/>
                <a:cs typeface="+mn-cs"/>
              </a:rPr>
              <a:t>ребёнка </a:t>
            </a:r>
            <a:r>
              <a:rPr lang="ru-RU" sz="1200" kern="1200" dirty="0">
                <a:solidFill>
                  <a:schemeClr val="tx1"/>
                </a:solidFill>
                <a:effectLst/>
                <a:latin typeface="+mn-lt"/>
                <a:ea typeface="+mn-ea"/>
                <a:cs typeface="+mn-cs"/>
              </a:rPr>
              <a:t>или когда он находится в школе. </a:t>
            </a:r>
            <a:endParaRPr lang="ru-RU" dirty="0"/>
          </a:p>
          <a:p>
            <a:pPr marL="171450" indent="-171450">
              <a:buFontTx/>
              <a:buChar char="•"/>
            </a:pPr>
            <a:r>
              <a:rPr lang="ru-RU" sz="1200" kern="1200" dirty="0" smtClean="0">
                <a:solidFill>
                  <a:schemeClr val="tx1"/>
                </a:solidFill>
                <a:effectLst/>
                <a:latin typeface="+mn-lt"/>
                <a:ea typeface="+mn-ea"/>
                <a:cs typeface="+mn-cs"/>
              </a:rPr>
              <a:t>Полежите,</a:t>
            </a:r>
            <a:r>
              <a:rPr lang="ru-RU" sz="1200" kern="1200" baseline="0" dirty="0" smtClean="0">
                <a:solidFill>
                  <a:schemeClr val="tx1"/>
                </a:solidFill>
                <a:effectLst/>
                <a:latin typeface="+mn-lt"/>
                <a:ea typeface="+mn-ea"/>
                <a:cs typeface="+mn-cs"/>
              </a:rPr>
              <a:t> р</a:t>
            </a:r>
            <a:r>
              <a:rPr lang="ru-RU" sz="1200" kern="1200" dirty="0" smtClean="0">
                <a:solidFill>
                  <a:schemeClr val="tx1"/>
                </a:solidFill>
                <a:effectLst/>
                <a:latin typeface="+mn-lt"/>
                <a:ea typeface="+mn-ea"/>
                <a:cs typeface="+mn-cs"/>
              </a:rPr>
              <a:t>асслабьтесь </a:t>
            </a:r>
            <a:r>
              <a:rPr lang="ru-RU" sz="1200" kern="1200" dirty="0">
                <a:solidFill>
                  <a:schemeClr val="tx1"/>
                </a:solidFill>
                <a:effectLst/>
                <a:latin typeface="+mn-lt"/>
                <a:ea typeface="+mn-ea"/>
                <a:cs typeface="+mn-cs"/>
              </a:rPr>
              <a:t>в </a:t>
            </a:r>
            <a:r>
              <a:rPr lang="ru-RU" sz="1200" kern="1200" dirty="0" smtClean="0">
                <a:solidFill>
                  <a:schemeClr val="tx1"/>
                </a:solidFill>
                <a:effectLst/>
                <a:latin typeface="+mn-lt"/>
                <a:ea typeface="+mn-ea"/>
                <a:cs typeface="+mn-cs"/>
              </a:rPr>
              <a:t>горячей</a:t>
            </a:r>
            <a:r>
              <a:rPr lang="ru-RU" sz="1200" kern="1200" baseline="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ванне</a:t>
            </a:r>
            <a:r>
              <a:rPr lang="ru-RU" sz="1200" kern="1200" dirty="0">
                <a:solidFill>
                  <a:schemeClr val="tx1"/>
                </a:solidFill>
                <a:effectLst/>
                <a:latin typeface="+mn-lt"/>
                <a:ea typeface="+mn-ea"/>
                <a:cs typeface="+mn-cs"/>
              </a:rPr>
              <a:t>. </a:t>
            </a:r>
            <a:endParaRPr lang="ru-RU" sz="1200" kern="1200" dirty="0" smtClean="0">
              <a:solidFill>
                <a:schemeClr val="tx1"/>
              </a:solidFill>
              <a:effectLst/>
              <a:latin typeface="+mn-lt"/>
              <a:ea typeface="+mn-ea"/>
              <a:cs typeface="+mn-cs"/>
            </a:endParaRPr>
          </a:p>
          <a:p>
            <a:pPr marL="171450" indent="-171450">
              <a:buFontTx/>
              <a:buChar char="•"/>
            </a:pPr>
            <a:r>
              <a:rPr lang="ru-RU" sz="1200" kern="1200" dirty="0" smtClean="0">
                <a:solidFill>
                  <a:schemeClr val="tx1"/>
                </a:solidFill>
                <a:effectLst/>
                <a:latin typeface="+mn-lt"/>
                <a:ea typeface="+mn-ea"/>
                <a:cs typeface="+mn-cs"/>
              </a:rPr>
              <a:t>Вздремните</a:t>
            </a:r>
            <a:r>
              <a:rPr lang="ru-RU" sz="1200" kern="1200" dirty="0">
                <a:solidFill>
                  <a:schemeClr val="tx1"/>
                </a:solidFill>
                <a:effectLst/>
                <a:latin typeface="+mn-lt"/>
                <a:ea typeface="+mn-ea"/>
                <a:cs typeface="+mn-cs"/>
              </a:rPr>
              <a:t>. </a:t>
            </a:r>
            <a:endParaRPr lang="ru-RU" dirty="0"/>
          </a:p>
          <a:p>
            <a:pPr marL="171450" indent="-171450">
              <a:buFont typeface="Arial"/>
              <a:buChar char="•"/>
            </a:pPr>
            <a:r>
              <a:rPr lang="ru-RU" sz="1200" kern="1200" dirty="0" smtClean="0">
                <a:solidFill>
                  <a:schemeClr val="tx1"/>
                </a:solidFill>
                <a:effectLst/>
                <a:latin typeface="+mn-lt"/>
                <a:ea typeface="+mn-ea"/>
                <a:cs typeface="+mn-cs"/>
              </a:rPr>
              <a:t>Любите </a:t>
            </a:r>
            <a:r>
              <a:rPr lang="ru-RU" sz="1200" kern="1200" dirty="0">
                <a:solidFill>
                  <a:schemeClr val="tx1"/>
                </a:solidFill>
                <a:effectLst/>
                <a:latin typeface="+mn-lt"/>
                <a:ea typeface="+mn-ea"/>
                <a:cs typeface="+mn-cs"/>
              </a:rPr>
              <a:t>ли вы цветы? </a:t>
            </a:r>
            <a:r>
              <a:rPr lang="ru-RU" sz="1200" kern="1200" dirty="0" smtClean="0">
                <a:solidFill>
                  <a:schemeClr val="tx1"/>
                </a:solidFill>
                <a:effectLst/>
                <a:latin typeface="+mn-lt"/>
                <a:ea typeface="+mn-ea"/>
                <a:cs typeface="+mn-cs"/>
              </a:rPr>
              <a:t>Запланируйте </a:t>
            </a:r>
            <a:r>
              <a:rPr lang="ru-RU" sz="1200" kern="1200" dirty="0">
                <a:solidFill>
                  <a:schemeClr val="tx1"/>
                </a:solidFill>
                <a:effectLst/>
                <a:latin typeface="+mn-lt"/>
                <a:ea typeface="+mn-ea"/>
                <a:cs typeface="+mn-cs"/>
              </a:rPr>
              <a:t>экскурсию с </a:t>
            </a:r>
            <a:r>
              <a:rPr lang="ru-RU" sz="1200" kern="1200" dirty="0" smtClean="0">
                <a:solidFill>
                  <a:schemeClr val="tx1"/>
                </a:solidFill>
                <a:effectLst/>
                <a:latin typeface="+mn-lt"/>
                <a:ea typeface="+mn-ea"/>
                <a:cs typeface="+mn-cs"/>
              </a:rPr>
              <a:t>ребёнком </a:t>
            </a:r>
            <a:r>
              <a:rPr lang="ru-RU" sz="1200" kern="1200" dirty="0">
                <a:solidFill>
                  <a:schemeClr val="tx1"/>
                </a:solidFill>
                <a:effectLst/>
                <a:latin typeface="+mn-lt"/>
                <a:ea typeface="+mn-ea"/>
                <a:cs typeface="+mn-cs"/>
              </a:rPr>
              <a:t>в ваш </a:t>
            </a:r>
            <a:r>
              <a:rPr lang="ru-RU" sz="1200" kern="1200" dirty="0" smtClean="0">
                <a:solidFill>
                  <a:schemeClr val="tx1"/>
                </a:solidFill>
                <a:effectLst/>
                <a:latin typeface="+mn-lt"/>
                <a:ea typeface="+mn-ea"/>
                <a:cs typeface="+mn-cs"/>
              </a:rPr>
              <a:t>любимый</a:t>
            </a:r>
            <a:r>
              <a:rPr lang="ru-RU" sz="1200" kern="1200" baseline="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ботанический</a:t>
            </a:r>
            <a:r>
              <a:rPr lang="ru-RU" sz="1200" kern="1200" baseline="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сад</a:t>
            </a:r>
            <a:r>
              <a:rPr lang="ru-RU" sz="1200" kern="1200" dirty="0">
                <a:solidFill>
                  <a:schemeClr val="tx1"/>
                </a:solidFill>
                <a:effectLst/>
                <a:latin typeface="+mn-lt"/>
                <a:ea typeface="+mn-ea"/>
                <a:cs typeface="+mn-cs"/>
              </a:rPr>
              <a:t>, чтобы полюбоваться </a:t>
            </a:r>
            <a:r>
              <a:rPr lang="ru-RU" sz="1200" kern="1200" dirty="0" smtClean="0">
                <a:solidFill>
                  <a:schemeClr val="tx1"/>
                </a:solidFill>
                <a:effectLst/>
                <a:latin typeface="+mn-lt"/>
                <a:ea typeface="+mn-ea"/>
                <a:cs typeface="+mn-cs"/>
              </a:rPr>
              <a:t>там</a:t>
            </a:r>
            <a:r>
              <a:rPr lang="ru-RU" sz="1200" kern="1200" baseline="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цветами </a:t>
            </a:r>
            <a:r>
              <a:rPr lang="ru-RU" sz="1200" kern="1200" dirty="0">
                <a:solidFill>
                  <a:schemeClr val="tx1"/>
                </a:solidFill>
                <a:effectLst/>
                <a:latin typeface="+mn-lt"/>
                <a:ea typeface="+mn-ea"/>
                <a:cs typeface="+mn-cs"/>
              </a:rPr>
              <a:t>и </a:t>
            </a:r>
            <a:r>
              <a:rPr lang="ru-RU" sz="1200" kern="1200" dirty="0" smtClean="0">
                <a:solidFill>
                  <a:schemeClr val="tx1"/>
                </a:solidFill>
                <a:effectLst/>
                <a:latin typeface="+mn-lt"/>
                <a:ea typeface="+mn-ea"/>
                <a:cs typeface="+mn-cs"/>
              </a:rPr>
              <a:t>зелёными </a:t>
            </a:r>
            <a:r>
              <a:rPr lang="ru-RU" sz="1200" kern="1200" dirty="0">
                <a:solidFill>
                  <a:schemeClr val="tx1"/>
                </a:solidFill>
                <a:effectLst/>
                <a:latin typeface="+mn-lt"/>
                <a:ea typeface="+mn-ea"/>
                <a:cs typeface="+mn-cs"/>
              </a:rPr>
              <a:t>растениями в </a:t>
            </a:r>
            <a:r>
              <a:rPr lang="ru-RU" sz="1200" kern="1200" dirty="0" smtClean="0">
                <a:solidFill>
                  <a:schemeClr val="tx1"/>
                </a:solidFill>
                <a:effectLst/>
                <a:latin typeface="+mn-lt"/>
                <a:ea typeface="+mn-ea"/>
                <a:cs typeface="+mn-cs"/>
              </a:rPr>
              <a:t>естественной </a:t>
            </a:r>
            <a:r>
              <a:rPr lang="ru-RU" sz="1200" kern="1200" dirty="0">
                <a:solidFill>
                  <a:schemeClr val="tx1"/>
                </a:solidFill>
                <a:effectLst/>
                <a:latin typeface="+mn-lt"/>
                <a:ea typeface="+mn-ea"/>
                <a:cs typeface="+mn-cs"/>
              </a:rPr>
              <a:t>обстановке</a:t>
            </a:r>
            <a:endParaRPr lang="ru-RU" dirty="0"/>
          </a:p>
          <a:p>
            <a:endParaRPr lang="ru-RU" dirty="0"/>
          </a:p>
        </p:txBody>
      </p:sp>
      <p:sp>
        <p:nvSpPr>
          <p:cNvPr id="4" name="Номер слайда 3"/>
          <p:cNvSpPr>
            <a:spLocks noGrp="1"/>
          </p:cNvSpPr>
          <p:nvPr>
            <p:ph type="sldNum" sz="quarter" idx="5"/>
          </p:nvPr>
        </p:nvSpPr>
        <p:spPr/>
        <p:txBody>
          <a:bodyPr/>
          <a:lstStyle/>
          <a:p>
            <a:fld id="{55699181-970B-DE4A-A7B7-D6F41861407F}" type="slidenum">
              <a:rPr lang="ru-RU" smtClean="0"/>
              <a:t>13</a:t>
            </a:fld>
            <a:endParaRPr lang="ru-RU"/>
          </a:p>
        </p:txBody>
      </p:sp>
    </p:spTree>
    <p:extLst>
      <p:ext uri="{BB962C8B-B14F-4D97-AF65-F5344CB8AC3E}">
        <p14:creationId xmlns:p14="http://schemas.microsoft.com/office/powerpoint/2010/main" val="17384877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kern="1200" dirty="0">
                <a:solidFill>
                  <a:schemeClr val="tx1"/>
                </a:solidFill>
                <a:effectLst/>
                <a:latin typeface="+mn-lt"/>
                <a:ea typeface="+mn-ea"/>
                <a:cs typeface="+mn-cs"/>
              </a:rPr>
              <a:t>НАЙДИТЕ ВРЕМЯ, ЧТОБЫ ПОБЫТЬ С </a:t>
            </a:r>
            <a:r>
              <a:rPr lang="ru-RU" sz="1200" b="1" kern="1200" dirty="0" smtClean="0">
                <a:solidFill>
                  <a:schemeClr val="tx1"/>
                </a:solidFill>
                <a:effectLst/>
                <a:latin typeface="+mn-lt"/>
                <a:ea typeface="+mn-ea"/>
                <a:cs typeface="+mn-cs"/>
              </a:rPr>
              <a:t>ПОДРУГАМИ</a:t>
            </a:r>
          </a:p>
          <a:p>
            <a:endParaRPr lang="ru-RU" sz="1200" b="1" kern="1200" dirty="0">
              <a:solidFill>
                <a:schemeClr val="tx1"/>
              </a:solidFill>
              <a:effectLst/>
              <a:latin typeface="+mn-lt"/>
              <a:ea typeface="+mn-ea"/>
              <a:cs typeface="+mn-cs"/>
            </a:endParaRPr>
          </a:p>
          <a:p>
            <a:pPr marL="171450" indent="-171450">
              <a:buFont typeface="Arial"/>
              <a:buChar char="•"/>
            </a:pPr>
            <a:r>
              <a:rPr lang="ru-RU" sz="1200" kern="1200" dirty="0" smtClean="0">
                <a:solidFill>
                  <a:schemeClr val="tx1"/>
                </a:solidFill>
                <a:effectLst/>
                <a:latin typeface="+mn-lt"/>
                <a:ea typeface="+mn-ea"/>
                <a:cs typeface="+mn-cs"/>
              </a:rPr>
              <a:t>Пригласите </a:t>
            </a:r>
            <a:r>
              <a:rPr lang="ru-RU" sz="1200" kern="1200" dirty="0">
                <a:solidFill>
                  <a:schemeClr val="tx1"/>
                </a:solidFill>
                <a:effectLst/>
                <a:latin typeface="+mn-lt"/>
                <a:ea typeface="+mn-ea"/>
                <a:cs typeface="+mn-cs"/>
              </a:rPr>
              <a:t>подругу </a:t>
            </a:r>
            <a:r>
              <a:rPr lang="ru-RU" sz="1200" kern="1200" dirty="0" smtClean="0">
                <a:solidFill>
                  <a:schemeClr val="tx1"/>
                </a:solidFill>
                <a:effectLst/>
                <a:latin typeface="+mn-lt"/>
                <a:ea typeface="+mn-ea"/>
                <a:cs typeface="+mn-cs"/>
              </a:rPr>
              <a:t>пойти </a:t>
            </a:r>
            <a:r>
              <a:rPr lang="ru-RU" sz="1200" kern="1200" dirty="0">
                <a:solidFill>
                  <a:schemeClr val="tx1"/>
                </a:solidFill>
                <a:effectLst/>
                <a:latin typeface="+mn-lt"/>
                <a:ea typeface="+mn-ea"/>
                <a:cs typeface="+mn-cs"/>
              </a:rPr>
              <a:t>с вами в парк и насладиться пикником. Дети </a:t>
            </a:r>
            <a:r>
              <a:rPr lang="ru-RU" sz="1200" kern="1200" dirty="0" smtClean="0">
                <a:solidFill>
                  <a:schemeClr val="tx1"/>
                </a:solidFill>
                <a:effectLst/>
                <a:latin typeface="+mn-lt"/>
                <a:ea typeface="+mn-ea"/>
                <a:cs typeface="+mn-cs"/>
              </a:rPr>
              <a:t>в это</a:t>
            </a:r>
            <a:r>
              <a:rPr lang="ru-RU" sz="1200" kern="1200" baseline="0" dirty="0" smtClean="0">
                <a:solidFill>
                  <a:schemeClr val="tx1"/>
                </a:solidFill>
                <a:effectLst/>
                <a:latin typeface="+mn-lt"/>
                <a:ea typeface="+mn-ea"/>
                <a:cs typeface="+mn-cs"/>
              </a:rPr>
              <a:t> время с</a:t>
            </a:r>
            <a:r>
              <a:rPr lang="ru-RU" sz="1200" kern="1200" dirty="0" smtClean="0">
                <a:solidFill>
                  <a:schemeClr val="tx1"/>
                </a:solidFill>
                <a:effectLst/>
                <a:latin typeface="+mn-lt"/>
                <a:ea typeface="+mn-ea"/>
                <a:cs typeface="+mn-cs"/>
              </a:rPr>
              <a:t>могут пойти </a:t>
            </a:r>
            <a:r>
              <a:rPr lang="ru-RU" sz="1200" kern="1200" dirty="0">
                <a:solidFill>
                  <a:schemeClr val="tx1"/>
                </a:solidFill>
                <a:effectLst/>
                <a:latin typeface="+mn-lt"/>
                <a:ea typeface="+mn-ea"/>
                <a:cs typeface="+mn-cs"/>
              </a:rPr>
              <a:t>и поиграть, пока вы </a:t>
            </a:r>
            <a:r>
              <a:rPr lang="ru-RU" sz="1200" kern="1200" dirty="0" smtClean="0">
                <a:solidFill>
                  <a:schemeClr val="tx1"/>
                </a:solidFill>
                <a:effectLst/>
                <a:latin typeface="+mn-lt"/>
                <a:ea typeface="+mn-ea"/>
                <a:cs typeface="+mn-cs"/>
              </a:rPr>
              <a:t>вдвоем</a:t>
            </a:r>
            <a:r>
              <a:rPr lang="ru-RU" sz="1200" kern="1200" baseline="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говорите. </a:t>
            </a:r>
            <a:endParaRPr lang="ru-RU" dirty="0"/>
          </a:p>
          <a:p>
            <a:pPr marL="171450" indent="-171450">
              <a:buFont typeface="Arial" panose="020B0604020202020204" pitchFamily="34" charset="0"/>
              <a:buChar char="•"/>
            </a:pPr>
            <a:r>
              <a:rPr lang="ru-RU" sz="1200" kern="1200" dirty="0">
                <a:solidFill>
                  <a:schemeClr val="tx1"/>
                </a:solidFill>
                <a:effectLst/>
                <a:latin typeface="+mn-lt"/>
                <a:ea typeface="+mn-ea"/>
                <a:cs typeface="+mn-cs"/>
              </a:rPr>
              <a:t>Сходите на прогулку с </a:t>
            </a:r>
            <a:r>
              <a:rPr lang="ru-RU" sz="1200" kern="1200" dirty="0" smtClean="0">
                <a:solidFill>
                  <a:schemeClr val="tx1"/>
                </a:solidFill>
                <a:effectLst/>
                <a:latin typeface="+mn-lt"/>
                <a:ea typeface="+mn-ea"/>
                <a:cs typeface="+mn-cs"/>
              </a:rPr>
              <a:t>подругой</a:t>
            </a:r>
          </a:p>
          <a:p>
            <a:pPr marL="171450" indent="-171450">
              <a:buFont typeface="Arial" panose="020B0604020202020204" pitchFamily="34" charset="0"/>
              <a:buChar char="•"/>
            </a:pPr>
            <a:r>
              <a:rPr lang="ru-RU" sz="1200" kern="1200" dirty="0" smtClean="0">
                <a:solidFill>
                  <a:schemeClr val="tx1"/>
                </a:solidFill>
                <a:effectLst/>
                <a:latin typeface="+mn-lt"/>
                <a:ea typeface="+mn-ea"/>
                <a:cs typeface="+mn-cs"/>
              </a:rPr>
              <a:t>Присоединитесь </a:t>
            </a:r>
            <a:r>
              <a:rPr lang="ru-RU" sz="1200" kern="1200" dirty="0">
                <a:solidFill>
                  <a:schemeClr val="tx1"/>
                </a:solidFill>
                <a:effectLst/>
                <a:latin typeface="+mn-lt"/>
                <a:ea typeface="+mn-ea"/>
                <a:cs typeface="+mn-cs"/>
              </a:rPr>
              <a:t>к книжному клубу или группе мам. </a:t>
            </a:r>
          </a:p>
          <a:p>
            <a:pPr marL="171450" indent="-171450">
              <a:buFont typeface="Arial" panose="020B0604020202020204" pitchFamily="34" charset="0"/>
              <a:buChar char="•"/>
            </a:pPr>
            <a:endParaRPr lang="ru-RU" sz="1200" kern="1200" dirty="0">
              <a:solidFill>
                <a:schemeClr val="tx1"/>
              </a:solidFill>
              <a:effectLst/>
              <a:latin typeface="+mn-lt"/>
              <a:ea typeface="+mn-ea"/>
              <a:cs typeface="+mn-cs"/>
            </a:endParaRPr>
          </a:p>
          <a:p>
            <a:r>
              <a:rPr lang="ru-RU" sz="1200" b="1" kern="1200" dirty="0" smtClean="0">
                <a:solidFill>
                  <a:schemeClr val="tx1"/>
                </a:solidFill>
                <a:effectLst/>
                <a:latin typeface="+mn-lt"/>
                <a:ea typeface="+mn-ea"/>
                <a:cs typeface="+mn-cs"/>
              </a:rPr>
              <a:t>Попробуйте </a:t>
            </a:r>
            <a:r>
              <a:rPr lang="ru-RU" sz="1200" b="1" kern="1200" dirty="0">
                <a:solidFill>
                  <a:schemeClr val="tx1"/>
                </a:solidFill>
                <a:effectLst/>
                <a:latin typeface="+mn-lt"/>
                <a:ea typeface="+mn-ea"/>
                <a:cs typeface="+mn-cs"/>
              </a:rPr>
              <a:t>что-то новое </a:t>
            </a:r>
            <a:r>
              <a:rPr lang="ru-RU" sz="1200" kern="1200" dirty="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Сделайте </a:t>
            </a:r>
            <a:r>
              <a:rPr lang="ru-RU" sz="1200" kern="1200" dirty="0">
                <a:solidFill>
                  <a:schemeClr val="tx1"/>
                </a:solidFill>
                <a:effectLst/>
                <a:latin typeface="+mn-lt"/>
                <a:ea typeface="+mn-ea"/>
                <a:cs typeface="+mn-cs"/>
              </a:rPr>
              <a:t>что-то, что вы всегда хотели попробовать, но никогда не делали раньше, например: </a:t>
            </a:r>
            <a:endParaRPr lang="ru-RU" dirty="0"/>
          </a:p>
          <a:p>
            <a:pPr marL="171450" indent="-171450">
              <a:buFont typeface="Arial"/>
              <a:buChar char="•"/>
            </a:pPr>
            <a:r>
              <a:rPr lang="ru-RU" sz="1200" kern="1200" dirty="0" smtClean="0">
                <a:solidFill>
                  <a:schemeClr val="tx1"/>
                </a:solidFill>
                <a:effectLst/>
                <a:latin typeface="+mn-lt"/>
                <a:ea typeface="+mn-ea"/>
                <a:cs typeface="+mn-cs"/>
              </a:rPr>
              <a:t>Попробуете </a:t>
            </a:r>
            <a:r>
              <a:rPr lang="ru-RU" sz="1200" kern="1200" dirty="0">
                <a:solidFill>
                  <a:schemeClr val="tx1"/>
                </a:solidFill>
                <a:effectLst/>
                <a:latin typeface="+mn-lt"/>
                <a:ea typeface="+mn-ea"/>
                <a:cs typeface="+mn-cs"/>
              </a:rPr>
              <a:t>катание на гоночных </a:t>
            </a:r>
            <a:r>
              <a:rPr lang="ru-RU" sz="1200" kern="1200" dirty="0" smtClean="0">
                <a:solidFill>
                  <a:schemeClr val="tx1"/>
                </a:solidFill>
                <a:effectLst/>
                <a:latin typeface="+mn-lt"/>
                <a:ea typeface="+mn-ea"/>
                <a:cs typeface="+mn-cs"/>
              </a:rPr>
              <a:t>машинках.</a:t>
            </a:r>
          </a:p>
          <a:p>
            <a:pPr marL="171450" indent="-171450">
              <a:buFont typeface="Arial"/>
              <a:buChar char="•"/>
            </a:pPr>
            <a:r>
              <a:rPr lang="ru-RU" sz="1200" kern="1200" dirty="0" smtClean="0">
                <a:solidFill>
                  <a:schemeClr val="tx1"/>
                </a:solidFill>
                <a:effectLst/>
                <a:latin typeface="+mn-lt"/>
                <a:ea typeface="+mn-ea"/>
                <a:cs typeface="+mn-cs"/>
              </a:rPr>
              <a:t>Впервые </a:t>
            </a:r>
            <a:r>
              <a:rPr lang="ru-RU" sz="1200" kern="1200" dirty="0">
                <a:solidFill>
                  <a:schemeClr val="tx1"/>
                </a:solidFill>
                <a:effectLst/>
                <a:latin typeface="+mn-lt"/>
                <a:ea typeface="+mn-ea"/>
                <a:cs typeface="+mn-cs"/>
              </a:rPr>
              <a:t>посетите местную </a:t>
            </a:r>
            <a:r>
              <a:rPr lang="ru-RU" sz="1200" kern="1200" dirty="0" smtClean="0">
                <a:solidFill>
                  <a:schemeClr val="tx1"/>
                </a:solidFill>
                <a:effectLst/>
                <a:latin typeface="+mn-lt"/>
                <a:ea typeface="+mn-ea"/>
                <a:cs typeface="+mn-cs"/>
              </a:rPr>
              <a:t>достопримечательность.</a:t>
            </a:r>
          </a:p>
          <a:p>
            <a:pPr marL="171450" indent="-171450">
              <a:buFont typeface="Arial"/>
              <a:buChar char="•"/>
            </a:pPr>
            <a:r>
              <a:rPr lang="ru-RU" sz="1200" kern="1200" dirty="0" smtClean="0">
                <a:solidFill>
                  <a:schemeClr val="tx1"/>
                </a:solidFill>
                <a:effectLst/>
                <a:latin typeface="+mn-lt"/>
                <a:ea typeface="+mn-ea"/>
                <a:cs typeface="+mn-cs"/>
              </a:rPr>
              <a:t>Попробуйте </a:t>
            </a:r>
            <a:r>
              <a:rPr lang="ru-RU" sz="1200" kern="1200" dirty="0">
                <a:solidFill>
                  <a:schemeClr val="tx1"/>
                </a:solidFill>
                <a:effectLst/>
                <a:latin typeface="+mn-lt"/>
                <a:ea typeface="+mn-ea"/>
                <a:cs typeface="+mn-cs"/>
              </a:rPr>
              <a:t>поиграть в </a:t>
            </a:r>
            <a:r>
              <a:rPr lang="ru-RU" sz="1200" kern="1200" dirty="0" smtClean="0">
                <a:solidFill>
                  <a:schemeClr val="tx1"/>
                </a:solidFill>
                <a:effectLst/>
                <a:latin typeface="+mn-lt"/>
                <a:ea typeface="+mn-ea"/>
                <a:cs typeface="+mn-cs"/>
              </a:rPr>
              <a:t>геокэшинг.</a:t>
            </a:r>
          </a:p>
          <a:p>
            <a:pPr marL="171450" indent="-171450">
              <a:buFont typeface="Arial"/>
              <a:buChar char="•"/>
            </a:pPr>
            <a:r>
              <a:rPr lang="ru-RU" sz="1200" kern="1200" dirty="0" smtClean="0">
                <a:solidFill>
                  <a:schemeClr val="tx1"/>
                </a:solidFill>
                <a:effectLst/>
                <a:latin typeface="+mn-lt"/>
                <a:ea typeface="+mn-ea"/>
                <a:cs typeface="+mn-cs"/>
              </a:rPr>
              <a:t>Займитесь </a:t>
            </a:r>
            <a:r>
              <a:rPr lang="ru-RU" sz="1200" kern="1200" dirty="0">
                <a:solidFill>
                  <a:schemeClr val="tx1"/>
                </a:solidFill>
                <a:effectLst/>
                <a:latin typeface="+mn-lt"/>
                <a:ea typeface="+mn-ea"/>
                <a:cs typeface="+mn-cs"/>
              </a:rPr>
              <a:t>скалолазанием в </a:t>
            </a:r>
            <a:r>
              <a:rPr lang="ru-RU" sz="1200" kern="1200" dirty="0" smtClean="0">
                <a:solidFill>
                  <a:schemeClr val="tx1"/>
                </a:solidFill>
                <a:effectLst/>
                <a:latin typeface="+mn-lt"/>
                <a:ea typeface="+mn-ea"/>
                <a:cs typeface="+mn-cs"/>
              </a:rPr>
              <a:t>помещении.</a:t>
            </a:r>
          </a:p>
          <a:p>
            <a:pPr marL="171450" indent="-171450">
              <a:buFont typeface="Arial"/>
              <a:buChar char="•"/>
            </a:pPr>
            <a:r>
              <a:rPr lang="ru-RU" sz="1200" kern="1200" dirty="0" smtClean="0">
                <a:solidFill>
                  <a:schemeClr val="tx1"/>
                </a:solidFill>
                <a:effectLst/>
                <a:latin typeface="+mn-lt"/>
                <a:ea typeface="+mn-ea"/>
                <a:cs typeface="+mn-cs"/>
              </a:rPr>
              <a:t>Начните </a:t>
            </a:r>
            <a:r>
              <a:rPr lang="ru-RU" sz="1200" kern="1200" dirty="0">
                <a:solidFill>
                  <a:schemeClr val="tx1"/>
                </a:solidFill>
                <a:effectLst/>
                <a:latin typeface="+mn-lt"/>
                <a:ea typeface="+mn-ea"/>
                <a:cs typeface="+mn-cs"/>
              </a:rPr>
              <a:t>писать свои мемуары/</a:t>
            </a:r>
            <a:r>
              <a:rPr lang="ru-RU" sz="1200" kern="1200" dirty="0" smtClean="0">
                <a:solidFill>
                  <a:schemeClr val="tx1"/>
                </a:solidFill>
                <a:effectLst/>
                <a:latin typeface="+mn-lt"/>
                <a:ea typeface="+mn-ea"/>
                <a:cs typeface="+mn-cs"/>
              </a:rPr>
              <a:t>рассказы.</a:t>
            </a:r>
          </a:p>
          <a:p>
            <a:pPr marL="171450" indent="-171450">
              <a:buFont typeface="Arial"/>
              <a:buChar char="•"/>
            </a:pPr>
            <a:r>
              <a:rPr lang="ru-RU" sz="1200" kern="1200" dirty="0" smtClean="0">
                <a:solidFill>
                  <a:schemeClr val="tx1"/>
                </a:solidFill>
                <a:effectLst/>
                <a:latin typeface="+mn-lt"/>
                <a:ea typeface="+mn-ea"/>
                <a:cs typeface="+mn-cs"/>
              </a:rPr>
              <a:t>Займитесь </a:t>
            </a:r>
            <a:r>
              <a:rPr lang="ru-RU" sz="1200" kern="1200" dirty="0">
                <a:solidFill>
                  <a:schemeClr val="tx1"/>
                </a:solidFill>
                <a:effectLst/>
                <a:latin typeface="+mn-lt"/>
                <a:ea typeface="+mn-ea"/>
                <a:cs typeface="+mn-cs"/>
              </a:rPr>
              <a:t>новым хобби или изготовлением чего-либо своими руками. </a:t>
            </a:r>
          </a:p>
          <a:p>
            <a:pPr marL="171450" indent="-171450">
              <a:buFont typeface="Arial" panose="020B0604020202020204" pitchFamily="34" charset="0"/>
              <a:buChar char="•"/>
            </a:pPr>
            <a:endParaRPr lang="ru-RU" sz="1200" kern="1200" dirty="0">
              <a:solidFill>
                <a:schemeClr val="tx1"/>
              </a:solidFill>
              <a:effectLst/>
              <a:latin typeface="+mn-lt"/>
              <a:ea typeface="+mn-ea"/>
              <a:cs typeface="+mn-cs"/>
            </a:endParaRPr>
          </a:p>
          <a:p>
            <a:r>
              <a:rPr lang="ru-RU" sz="1200" b="1" kern="1200" dirty="0" smtClean="0">
                <a:solidFill>
                  <a:schemeClr val="tx1"/>
                </a:solidFill>
                <a:effectLst/>
                <a:latin typeface="+mn-lt"/>
                <a:ea typeface="+mn-ea"/>
                <a:cs typeface="+mn-cs"/>
              </a:rPr>
              <a:t>Оттачивайте </a:t>
            </a:r>
            <a:r>
              <a:rPr lang="ru-RU" sz="1200" b="1" kern="1200" dirty="0">
                <a:solidFill>
                  <a:schemeClr val="tx1"/>
                </a:solidFill>
                <a:effectLst/>
                <a:latin typeface="+mn-lt"/>
                <a:ea typeface="+mn-ea"/>
                <a:cs typeface="+mn-cs"/>
              </a:rPr>
              <a:t>свои навыки – </a:t>
            </a:r>
            <a:r>
              <a:rPr lang="ru-RU" sz="1200" kern="1200" dirty="0" smtClean="0">
                <a:solidFill>
                  <a:schemeClr val="tx1"/>
                </a:solidFill>
                <a:effectLst/>
                <a:latin typeface="+mn-lt"/>
                <a:ea typeface="+mn-ea"/>
                <a:cs typeface="+mn-cs"/>
              </a:rPr>
              <a:t>Продолжайте </a:t>
            </a:r>
            <a:r>
              <a:rPr lang="ru-RU" sz="1200" kern="1200" dirty="0">
                <a:solidFill>
                  <a:schemeClr val="tx1"/>
                </a:solidFill>
                <a:effectLst/>
                <a:latin typeface="+mn-lt"/>
                <a:ea typeface="+mn-ea"/>
                <a:cs typeface="+mn-cs"/>
              </a:rPr>
              <a:t>учиться и совершенствовать свои навыки в том, что </a:t>
            </a:r>
            <a:r>
              <a:rPr lang="ru-RU" sz="1200" kern="1200" dirty="0" smtClean="0">
                <a:solidFill>
                  <a:schemeClr val="tx1"/>
                </a:solidFill>
                <a:effectLst/>
                <a:latin typeface="+mn-lt"/>
                <a:ea typeface="+mn-ea"/>
                <a:cs typeface="+mn-cs"/>
              </a:rPr>
              <a:t>любите</a:t>
            </a:r>
            <a:r>
              <a:rPr lang="ru-RU" sz="1200" kern="1200" dirty="0">
                <a:solidFill>
                  <a:schemeClr val="tx1"/>
                </a:solidFill>
                <a:effectLst/>
                <a:latin typeface="+mn-lt"/>
                <a:ea typeface="+mn-ea"/>
                <a:cs typeface="+mn-cs"/>
              </a:rPr>
              <a:t>. Это приносит удовлетворение и </a:t>
            </a:r>
            <a:r>
              <a:rPr lang="ru-RU" sz="1200" kern="1200" dirty="0" smtClean="0">
                <a:solidFill>
                  <a:schemeClr val="tx1"/>
                </a:solidFill>
                <a:effectLst/>
                <a:latin typeface="+mn-lt"/>
                <a:ea typeface="+mn-ea"/>
                <a:cs typeface="+mn-cs"/>
              </a:rPr>
              <a:t>даёт </a:t>
            </a:r>
            <a:r>
              <a:rPr lang="ru-RU" sz="1200" kern="1200" dirty="0">
                <a:solidFill>
                  <a:schemeClr val="tx1"/>
                </a:solidFill>
                <a:effectLst/>
                <a:latin typeface="+mn-lt"/>
                <a:ea typeface="+mn-ea"/>
                <a:cs typeface="+mn-cs"/>
              </a:rPr>
              <a:t>ощущение, что день прожит не зря. Скорее всего, есть что-то, что вы любили делать раньше, но уже давно не </a:t>
            </a:r>
            <a:r>
              <a:rPr lang="ru-RU" sz="1200" kern="1200" dirty="0" smtClean="0">
                <a:solidFill>
                  <a:schemeClr val="tx1"/>
                </a:solidFill>
                <a:effectLst/>
                <a:latin typeface="+mn-lt"/>
                <a:ea typeface="+mn-ea"/>
                <a:cs typeface="+mn-cs"/>
              </a:rPr>
              <a:t>находите </a:t>
            </a:r>
            <a:r>
              <a:rPr lang="ru-RU" sz="1200" kern="1200" dirty="0">
                <a:solidFill>
                  <a:schemeClr val="tx1"/>
                </a:solidFill>
                <a:effectLst/>
                <a:latin typeface="+mn-lt"/>
                <a:ea typeface="+mn-ea"/>
                <a:cs typeface="+mn-cs"/>
              </a:rPr>
              <a:t>на это </a:t>
            </a:r>
            <a:r>
              <a:rPr lang="ru-RU" sz="1200" kern="1200" dirty="0" smtClean="0">
                <a:solidFill>
                  <a:schemeClr val="tx1"/>
                </a:solidFill>
                <a:effectLst/>
                <a:latin typeface="+mn-lt"/>
                <a:ea typeface="+mn-ea"/>
                <a:cs typeface="+mn-cs"/>
              </a:rPr>
              <a:t>время. </a:t>
            </a:r>
            <a:r>
              <a:rPr lang="ru-RU" sz="1200" kern="1200" dirty="0">
                <a:solidFill>
                  <a:schemeClr val="tx1"/>
                </a:solidFill>
                <a:effectLst/>
                <a:latin typeface="+mn-lt"/>
                <a:ea typeface="+mn-ea"/>
                <a:cs typeface="+mn-cs"/>
              </a:rPr>
              <a:t>На самом деле, вашему </a:t>
            </a:r>
            <a:r>
              <a:rPr lang="ru-RU" sz="1200" kern="1200" dirty="0" smtClean="0">
                <a:solidFill>
                  <a:schemeClr val="tx1"/>
                </a:solidFill>
                <a:effectLst/>
                <a:latin typeface="+mn-lt"/>
                <a:ea typeface="+mn-ea"/>
                <a:cs typeface="+mn-cs"/>
              </a:rPr>
              <a:t>ребёнку </a:t>
            </a:r>
            <a:r>
              <a:rPr lang="ru-RU" sz="1200" kern="1200" dirty="0">
                <a:solidFill>
                  <a:schemeClr val="tx1"/>
                </a:solidFill>
                <a:effectLst/>
                <a:latin typeface="+mn-lt"/>
                <a:ea typeface="+mn-ea"/>
                <a:cs typeface="+mn-cs"/>
              </a:rPr>
              <a:t>может понравиться делать что-то подобное вместе с вами. </a:t>
            </a:r>
          </a:p>
          <a:p>
            <a:pPr marL="171450" indent="-171450">
              <a:buFont typeface="Arial"/>
              <a:buChar char="•"/>
            </a:pPr>
            <a:r>
              <a:rPr lang="ru-RU" sz="1200" kern="1200" dirty="0" smtClean="0">
                <a:solidFill>
                  <a:schemeClr val="tx1"/>
                </a:solidFill>
                <a:effectLst/>
                <a:latin typeface="+mn-lt"/>
                <a:ea typeface="+mn-ea"/>
                <a:cs typeface="+mn-cs"/>
              </a:rPr>
              <a:t>Попробуйте </a:t>
            </a:r>
            <a:r>
              <a:rPr lang="ru-RU" sz="1200" kern="1200" dirty="0">
                <a:solidFill>
                  <a:schemeClr val="tx1"/>
                </a:solidFill>
                <a:effectLst/>
                <a:latin typeface="+mn-lt"/>
                <a:ea typeface="+mn-ea"/>
                <a:cs typeface="+mn-cs"/>
              </a:rPr>
              <a:t>приготовить </a:t>
            </a:r>
            <a:r>
              <a:rPr lang="ru-RU" sz="1200" kern="1200" dirty="0" smtClean="0">
                <a:solidFill>
                  <a:schemeClr val="tx1"/>
                </a:solidFill>
                <a:effectLst/>
                <a:latin typeface="+mn-lt"/>
                <a:ea typeface="+mn-ea"/>
                <a:cs typeface="+mn-cs"/>
              </a:rPr>
              <a:t>что-то по </a:t>
            </a:r>
            <a:r>
              <a:rPr lang="ru-RU" sz="1200" kern="1200" dirty="0">
                <a:solidFill>
                  <a:schemeClr val="tx1"/>
                </a:solidFill>
                <a:effectLst/>
                <a:latin typeface="+mn-lt"/>
                <a:ea typeface="+mn-ea"/>
                <a:cs typeface="+mn-cs"/>
              </a:rPr>
              <a:t>новому рецепту. </a:t>
            </a:r>
            <a:endParaRPr lang="ru-RU" dirty="0"/>
          </a:p>
          <a:p>
            <a:pPr marL="171450" indent="-171450">
              <a:buFontTx/>
              <a:buChar char="•"/>
            </a:pPr>
            <a:r>
              <a:rPr lang="ru-RU" sz="1200" kern="1200" dirty="0" smtClean="0">
                <a:solidFill>
                  <a:schemeClr val="tx1"/>
                </a:solidFill>
                <a:effectLst/>
                <a:latin typeface="+mn-lt"/>
                <a:ea typeface="+mn-ea"/>
                <a:cs typeface="+mn-cs"/>
              </a:rPr>
              <a:t>Вернитесь </a:t>
            </a:r>
            <a:r>
              <a:rPr lang="ru-RU" sz="1200" kern="1200" dirty="0">
                <a:solidFill>
                  <a:schemeClr val="tx1"/>
                </a:solidFill>
                <a:effectLst/>
                <a:latin typeface="+mn-lt"/>
                <a:ea typeface="+mn-ea"/>
                <a:cs typeface="+mn-cs"/>
              </a:rPr>
              <a:t>к занятиям спортом, </a:t>
            </a:r>
            <a:r>
              <a:rPr lang="ru-RU" sz="1200" kern="1200" dirty="0" smtClean="0">
                <a:solidFill>
                  <a:schemeClr val="tx1"/>
                </a:solidFill>
                <a:effectLst/>
                <a:latin typeface="+mn-lt"/>
                <a:ea typeface="+mn-ea"/>
                <a:cs typeface="+mn-cs"/>
              </a:rPr>
              <a:t>который</a:t>
            </a:r>
            <a:r>
              <a:rPr lang="ru-RU" sz="1200" kern="1200" baseline="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вы </a:t>
            </a:r>
            <a:r>
              <a:rPr lang="ru-RU" sz="1200" kern="1200" dirty="0">
                <a:solidFill>
                  <a:schemeClr val="tx1"/>
                </a:solidFill>
                <a:effectLst/>
                <a:latin typeface="+mn-lt"/>
                <a:ea typeface="+mn-ea"/>
                <a:cs typeface="+mn-cs"/>
              </a:rPr>
              <a:t>когда-то любили. </a:t>
            </a:r>
            <a:endParaRPr lang="ru-RU" dirty="0"/>
          </a:p>
          <a:p>
            <a:pPr marL="171450" indent="-171450">
              <a:buFontTx/>
              <a:buChar char="•"/>
            </a:pPr>
            <a:r>
              <a:rPr lang="ru-RU" sz="1200" kern="1200" dirty="0" smtClean="0">
                <a:solidFill>
                  <a:schemeClr val="tx1"/>
                </a:solidFill>
                <a:effectLst/>
                <a:latin typeface="+mn-lt"/>
                <a:ea typeface="+mn-ea"/>
                <a:cs typeface="+mn-cs"/>
              </a:rPr>
              <a:t>Возьмите </a:t>
            </a:r>
            <a:r>
              <a:rPr lang="ru-RU" sz="1200" kern="1200" dirty="0">
                <a:solidFill>
                  <a:schemeClr val="tx1"/>
                </a:solidFill>
                <a:effectLst/>
                <a:latin typeface="+mn-lt"/>
                <a:ea typeface="+mn-ea"/>
                <a:cs typeface="+mn-cs"/>
              </a:rPr>
              <a:t>урок рисования красками или карандашом. </a:t>
            </a:r>
            <a:endParaRPr lang="ru-RU" dirty="0"/>
          </a:p>
          <a:p>
            <a:pPr marL="171450" indent="-171450">
              <a:buFontTx/>
              <a:buChar char="•"/>
            </a:pPr>
            <a:r>
              <a:rPr lang="ru-RU" sz="1200" kern="1200" dirty="0" smtClean="0">
                <a:solidFill>
                  <a:schemeClr val="tx1"/>
                </a:solidFill>
                <a:effectLst/>
                <a:latin typeface="+mn-lt"/>
                <a:ea typeface="+mn-ea"/>
                <a:cs typeface="+mn-cs"/>
              </a:rPr>
              <a:t>Поиграйте</a:t>
            </a:r>
            <a:r>
              <a:rPr lang="ru-RU" sz="1200" kern="1200" baseline="0" dirty="0" smtClean="0">
                <a:solidFill>
                  <a:schemeClr val="tx1"/>
                </a:solidFill>
                <a:effectLst/>
                <a:latin typeface="+mn-lt"/>
                <a:ea typeface="+mn-ea"/>
                <a:cs typeface="+mn-cs"/>
              </a:rPr>
              <a:t> на </a:t>
            </a:r>
            <a:r>
              <a:rPr lang="ru-RU" sz="1200" kern="1200" dirty="0" smtClean="0">
                <a:solidFill>
                  <a:schemeClr val="tx1"/>
                </a:solidFill>
                <a:effectLst/>
                <a:latin typeface="+mn-lt"/>
                <a:ea typeface="+mn-ea"/>
                <a:cs typeface="+mn-cs"/>
              </a:rPr>
              <a:t>гитаре </a:t>
            </a:r>
            <a:r>
              <a:rPr lang="ru-RU" sz="1200" kern="1200" dirty="0">
                <a:solidFill>
                  <a:schemeClr val="tx1"/>
                </a:solidFill>
                <a:effectLst/>
                <a:latin typeface="+mn-lt"/>
                <a:ea typeface="+mn-ea"/>
                <a:cs typeface="+mn-cs"/>
              </a:rPr>
              <a:t>или </a:t>
            </a:r>
            <a:r>
              <a:rPr lang="ru-RU" sz="1200" kern="1200" dirty="0" smtClean="0">
                <a:solidFill>
                  <a:schemeClr val="tx1"/>
                </a:solidFill>
                <a:effectLst/>
                <a:latin typeface="+mn-lt"/>
                <a:ea typeface="+mn-ea"/>
                <a:cs typeface="+mn-cs"/>
              </a:rPr>
              <a:t>любом</a:t>
            </a:r>
            <a:r>
              <a:rPr lang="ru-RU" sz="1200" kern="1200" baseline="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другом </a:t>
            </a:r>
            <a:r>
              <a:rPr lang="ru-RU" sz="1200" kern="1200" dirty="0">
                <a:solidFill>
                  <a:schemeClr val="tx1"/>
                </a:solidFill>
                <a:effectLst/>
                <a:latin typeface="+mn-lt"/>
                <a:ea typeface="+mn-ea"/>
                <a:cs typeface="+mn-cs"/>
              </a:rPr>
              <a:t>музыкальном инструменте, </a:t>
            </a:r>
            <a:r>
              <a:rPr lang="ru-RU" sz="1200" kern="1200" dirty="0" smtClean="0">
                <a:solidFill>
                  <a:schemeClr val="tx1"/>
                </a:solidFill>
                <a:effectLst/>
                <a:latin typeface="+mn-lt"/>
                <a:ea typeface="+mn-ea"/>
                <a:cs typeface="+mn-cs"/>
              </a:rPr>
              <a:t>который</a:t>
            </a:r>
            <a:r>
              <a:rPr lang="ru-RU" sz="1200" kern="1200" baseline="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пылится </a:t>
            </a:r>
            <a:r>
              <a:rPr lang="ru-RU" sz="1200" kern="1200" dirty="0">
                <a:solidFill>
                  <a:schemeClr val="tx1"/>
                </a:solidFill>
                <a:effectLst/>
                <a:latin typeface="+mn-lt"/>
                <a:ea typeface="+mn-ea"/>
                <a:cs typeface="+mn-cs"/>
              </a:rPr>
              <a:t>без дела. </a:t>
            </a:r>
            <a:endParaRPr lang="ru-RU" dirty="0"/>
          </a:p>
          <a:p>
            <a:pPr marL="171450" indent="-171450">
              <a:buFontTx/>
              <a:buChar char="•"/>
            </a:pPr>
            <a:r>
              <a:rPr lang="ru-RU" sz="1200" kern="1200" dirty="0" smtClean="0">
                <a:solidFill>
                  <a:schemeClr val="tx1"/>
                </a:solidFill>
                <a:effectLst/>
                <a:latin typeface="+mn-lt"/>
                <a:ea typeface="+mn-ea"/>
                <a:cs typeface="+mn-cs"/>
              </a:rPr>
              <a:t>Вытащите </a:t>
            </a:r>
            <a:r>
              <a:rPr lang="ru-RU" sz="1200" kern="1200" dirty="0">
                <a:solidFill>
                  <a:schemeClr val="tx1"/>
                </a:solidFill>
                <a:effectLst/>
                <a:latin typeface="+mn-lt"/>
                <a:ea typeface="+mn-ea"/>
                <a:cs typeface="+mn-cs"/>
              </a:rPr>
              <a:t>завалявшиеся лоскутки для пэчворка или ткань и начните снова шить. </a:t>
            </a:r>
            <a:endParaRPr lang="ru-RU" dirty="0"/>
          </a:p>
          <a:p>
            <a:pPr marL="171450" indent="-171450">
              <a:buFont typeface="Arial" panose="020B0604020202020204" pitchFamily="34" charset="0"/>
              <a:buChar char="•"/>
            </a:pPr>
            <a:endParaRPr lang="ru-RU" dirty="0"/>
          </a:p>
          <a:p>
            <a:pPr marL="171450" indent="-171450">
              <a:buFont typeface="Arial" panose="020B0604020202020204" pitchFamily="34" charset="0"/>
              <a:buChar char="•"/>
            </a:pPr>
            <a:endParaRPr lang="ru-RU" dirty="0"/>
          </a:p>
          <a:p>
            <a:pPr marL="171450" indent="-171450">
              <a:buFont typeface="Arial" panose="020B0604020202020204" pitchFamily="34" charset="0"/>
              <a:buChar char="•"/>
            </a:pPr>
            <a:endParaRPr lang="ru-RU" dirty="0"/>
          </a:p>
          <a:p>
            <a:endParaRPr lang="ru-RU" dirty="0"/>
          </a:p>
        </p:txBody>
      </p:sp>
      <p:sp>
        <p:nvSpPr>
          <p:cNvPr id="4" name="Номер слайда 3"/>
          <p:cNvSpPr>
            <a:spLocks noGrp="1"/>
          </p:cNvSpPr>
          <p:nvPr>
            <p:ph type="sldNum" sz="quarter" idx="5"/>
          </p:nvPr>
        </p:nvSpPr>
        <p:spPr/>
        <p:txBody>
          <a:bodyPr/>
          <a:lstStyle/>
          <a:p>
            <a:fld id="{55699181-970B-DE4A-A7B7-D6F41861407F}" type="slidenum">
              <a:rPr lang="ru-RU" smtClean="0"/>
              <a:t>14</a:t>
            </a:fld>
            <a:endParaRPr lang="ru-RU"/>
          </a:p>
        </p:txBody>
      </p:sp>
    </p:spTree>
    <p:extLst>
      <p:ext uri="{BB962C8B-B14F-4D97-AF65-F5344CB8AC3E}">
        <p14:creationId xmlns:p14="http://schemas.microsoft.com/office/powerpoint/2010/main" val="1363868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kern="1200" dirty="0" smtClean="0">
                <a:solidFill>
                  <a:schemeClr val="tx1"/>
                </a:solidFill>
                <a:effectLst/>
                <a:latin typeface="+mn-lt"/>
                <a:ea typeface="+mn-ea"/>
                <a:cs typeface="+mn-cs"/>
              </a:rPr>
              <a:t>Смейтесь, </a:t>
            </a:r>
            <a:r>
              <a:rPr lang="ru-RU" sz="1200" b="1" kern="1200" dirty="0">
                <a:solidFill>
                  <a:schemeClr val="tx1"/>
                </a:solidFill>
                <a:effectLst/>
                <a:latin typeface="+mn-lt"/>
                <a:ea typeface="+mn-ea"/>
                <a:cs typeface="+mn-cs"/>
              </a:rPr>
              <a:t>веселитесь </a:t>
            </a:r>
            <a:r>
              <a:rPr lang="ru-RU" sz="1200" kern="1200" dirty="0">
                <a:solidFill>
                  <a:schemeClr val="tx1"/>
                </a:solidFill>
                <a:effectLst/>
                <a:latin typeface="+mn-lt"/>
                <a:ea typeface="+mn-ea"/>
                <a:cs typeface="+mn-cs"/>
              </a:rPr>
              <a:t>– Расслабьтесь! </a:t>
            </a:r>
            <a:r>
              <a:rPr lang="ru-RU" sz="1200" kern="1200" dirty="0" smtClean="0">
                <a:solidFill>
                  <a:schemeClr val="tx1"/>
                </a:solidFill>
                <a:effectLst/>
                <a:latin typeface="+mn-lt"/>
                <a:ea typeface="+mn-ea"/>
                <a:cs typeface="+mn-cs"/>
              </a:rPr>
              <a:t>Смейтесь! Получайте </a:t>
            </a:r>
            <a:r>
              <a:rPr lang="ru-RU" sz="1200" kern="1200" dirty="0">
                <a:solidFill>
                  <a:schemeClr val="tx1"/>
                </a:solidFill>
                <a:effectLst/>
                <a:latin typeface="+mn-lt"/>
                <a:ea typeface="+mn-ea"/>
                <a:cs typeface="+mn-cs"/>
              </a:rPr>
              <a:t>удовольствие! Ваш </a:t>
            </a:r>
            <a:r>
              <a:rPr lang="ru-RU" sz="1200" kern="1200" dirty="0" smtClean="0">
                <a:solidFill>
                  <a:schemeClr val="tx1"/>
                </a:solidFill>
                <a:effectLst/>
                <a:latin typeface="+mn-lt"/>
                <a:ea typeface="+mn-ea"/>
                <a:cs typeface="+mn-cs"/>
              </a:rPr>
              <a:t>ребёнок </a:t>
            </a:r>
            <a:r>
              <a:rPr lang="ru-RU" sz="1200" kern="1200" dirty="0">
                <a:solidFill>
                  <a:schemeClr val="tx1"/>
                </a:solidFill>
                <a:effectLst/>
                <a:latin typeface="+mn-lt"/>
                <a:ea typeface="+mn-ea"/>
                <a:cs typeface="+mn-cs"/>
              </a:rPr>
              <a:t>должен видеть, как вы улыбаетесь и радуетесь мелочам </a:t>
            </a:r>
            <a:r>
              <a:rPr lang="ru-RU" sz="1200" kern="1200" dirty="0" smtClean="0">
                <a:solidFill>
                  <a:schemeClr val="tx1"/>
                </a:solidFill>
                <a:effectLst/>
                <a:latin typeface="+mn-lt"/>
                <a:ea typeface="+mn-ea"/>
                <a:cs typeface="+mn-cs"/>
              </a:rPr>
              <a:t>жизни</a:t>
            </a:r>
            <a:r>
              <a:rPr lang="ru-RU" sz="1200" kern="1200" dirty="0">
                <a:solidFill>
                  <a:schemeClr val="tx1"/>
                </a:solidFill>
                <a:effectLst/>
                <a:latin typeface="+mn-lt"/>
                <a:ea typeface="+mn-ea"/>
                <a:cs typeface="+mn-cs"/>
              </a:rPr>
              <a:t>. Эти простые дни, наполненные смехом и весельем </a:t>
            </a:r>
            <a:r>
              <a:rPr lang="ru-RU" sz="1200" kern="1200" dirty="0" smtClean="0">
                <a:solidFill>
                  <a:schemeClr val="tx1"/>
                </a:solidFill>
                <a:effectLst/>
                <a:latin typeface="+mn-lt"/>
                <a:ea typeface="+mn-ea"/>
                <a:cs typeface="+mn-cs"/>
              </a:rPr>
              <a:t>вместе</a:t>
            </a:r>
            <a:r>
              <a:rPr lang="ru-RU" sz="1200" kern="1200" baseline="0" dirty="0" smtClean="0">
                <a:solidFill>
                  <a:schemeClr val="tx1"/>
                </a:solidFill>
                <a:effectLst/>
                <a:latin typeface="+mn-lt"/>
                <a:ea typeface="+mn-ea"/>
                <a:cs typeface="+mn-cs"/>
              </a:rPr>
              <a:t> с вашим ребёнком </a:t>
            </a:r>
            <a:r>
              <a:rPr lang="ru-RU" sz="1200" kern="1200" dirty="0" smtClean="0">
                <a:solidFill>
                  <a:schemeClr val="tx1"/>
                </a:solidFill>
                <a:effectLst/>
                <a:latin typeface="+mn-lt"/>
                <a:ea typeface="+mn-ea"/>
                <a:cs typeface="+mn-cs"/>
              </a:rPr>
              <a:t>- то, </a:t>
            </a:r>
            <a:r>
              <a:rPr lang="ru-RU" sz="1200" kern="1200" dirty="0">
                <a:solidFill>
                  <a:schemeClr val="tx1"/>
                </a:solidFill>
                <a:effectLst/>
                <a:latin typeface="+mn-lt"/>
                <a:ea typeface="+mn-ea"/>
                <a:cs typeface="+mn-cs"/>
              </a:rPr>
              <a:t>что </a:t>
            </a:r>
            <a:r>
              <a:rPr lang="ru-RU" sz="1200" kern="1200" dirty="0" smtClean="0">
                <a:solidFill>
                  <a:schemeClr val="tx1"/>
                </a:solidFill>
                <a:effectLst/>
                <a:latin typeface="+mn-lt"/>
                <a:ea typeface="+mn-ea"/>
                <a:cs typeface="+mn-cs"/>
              </a:rPr>
              <a:t>из своего детства запоминается</a:t>
            </a:r>
            <a:r>
              <a:rPr lang="ru-RU" sz="1200" kern="1200" baseline="0" dirty="0" smtClean="0">
                <a:solidFill>
                  <a:schemeClr val="tx1"/>
                </a:solidFill>
                <a:effectLst/>
                <a:latin typeface="+mn-lt"/>
                <a:ea typeface="+mn-ea"/>
                <a:cs typeface="+mn-cs"/>
              </a:rPr>
              <a:t> детям </a:t>
            </a:r>
            <a:r>
              <a:rPr lang="ru-RU" sz="1200" kern="1200" dirty="0" smtClean="0">
                <a:solidFill>
                  <a:schemeClr val="tx1"/>
                </a:solidFill>
                <a:effectLst/>
                <a:latin typeface="+mn-lt"/>
                <a:ea typeface="+mn-ea"/>
                <a:cs typeface="+mn-cs"/>
              </a:rPr>
              <a:t>больше всего.</a:t>
            </a:r>
            <a:br>
              <a:rPr lang="ru-RU" sz="1200" kern="1200" dirty="0" smtClean="0">
                <a:solidFill>
                  <a:schemeClr val="tx1"/>
                </a:solidFill>
                <a:effectLst/>
                <a:latin typeface="+mn-lt"/>
                <a:ea typeface="+mn-ea"/>
                <a:cs typeface="+mn-cs"/>
              </a:rPr>
            </a:br>
            <a:endParaRPr lang="ru-RU" dirty="0"/>
          </a:p>
          <a:p>
            <a:pPr marL="171450" indent="-171450">
              <a:buFont typeface="Arial"/>
              <a:buChar char="•"/>
            </a:pPr>
            <a:r>
              <a:rPr lang="ru-RU" sz="1200" kern="1200" dirty="0" smtClean="0">
                <a:solidFill>
                  <a:schemeClr val="tx1"/>
                </a:solidFill>
                <a:effectLst/>
                <a:latin typeface="+mn-lt"/>
                <a:ea typeface="+mn-ea"/>
                <a:cs typeface="+mn-cs"/>
              </a:rPr>
              <a:t>Подпевайте вместе,</a:t>
            </a:r>
            <a:r>
              <a:rPr lang="ru-RU" sz="1200" kern="1200" baseline="0" dirty="0" smtClean="0">
                <a:solidFill>
                  <a:schemeClr val="tx1"/>
                </a:solidFill>
                <a:effectLst/>
                <a:latin typeface="+mn-lt"/>
                <a:ea typeface="+mn-ea"/>
                <a:cs typeface="+mn-cs"/>
              </a:rPr>
              <a:t> когда слушаете </a:t>
            </a:r>
            <a:r>
              <a:rPr lang="ru-RU" sz="1200" kern="1200" dirty="0" smtClean="0">
                <a:solidFill>
                  <a:schemeClr val="tx1"/>
                </a:solidFill>
                <a:effectLst/>
                <a:latin typeface="+mn-lt"/>
                <a:ea typeface="+mn-ea"/>
                <a:cs typeface="+mn-cs"/>
              </a:rPr>
              <a:t>любимую</a:t>
            </a:r>
            <a:r>
              <a:rPr lang="ru-RU" sz="1200" kern="1200" baseline="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песню.</a:t>
            </a:r>
          </a:p>
          <a:p>
            <a:pPr marL="171450" indent="-171450">
              <a:buFont typeface="Arial"/>
              <a:buChar char="•"/>
            </a:pPr>
            <a:r>
              <a:rPr lang="ru-RU" sz="1200" kern="1200" dirty="0" smtClean="0">
                <a:solidFill>
                  <a:schemeClr val="tx1"/>
                </a:solidFill>
                <a:effectLst/>
                <a:latin typeface="+mn-lt"/>
                <a:ea typeface="+mn-ea"/>
                <a:cs typeface="+mn-cs"/>
              </a:rPr>
              <a:t>Пригласите друзей </a:t>
            </a:r>
            <a:r>
              <a:rPr lang="ru-RU" sz="1200" kern="1200" dirty="0">
                <a:solidFill>
                  <a:schemeClr val="tx1"/>
                </a:solidFill>
                <a:effectLst/>
                <a:latin typeface="+mn-lt"/>
                <a:ea typeface="+mn-ea"/>
                <a:cs typeface="+mn-cs"/>
              </a:rPr>
              <a:t>на вечер игр. </a:t>
            </a:r>
            <a:endParaRPr lang="ru-RU" dirty="0"/>
          </a:p>
          <a:p>
            <a:pPr marL="171450" indent="-171450">
              <a:buFont typeface="Arial"/>
              <a:buChar char="•"/>
            </a:pPr>
            <a:r>
              <a:rPr lang="ru-RU" sz="1200" kern="1200" dirty="0" smtClean="0">
                <a:solidFill>
                  <a:schemeClr val="tx1"/>
                </a:solidFill>
                <a:effectLst/>
                <a:latin typeface="+mn-lt"/>
                <a:ea typeface="+mn-ea"/>
                <a:cs typeface="+mn-cs"/>
              </a:rPr>
              <a:t>Выберите </a:t>
            </a:r>
            <a:r>
              <a:rPr lang="ru-RU" sz="1200" kern="1200" dirty="0">
                <a:solidFill>
                  <a:schemeClr val="tx1"/>
                </a:solidFill>
                <a:effectLst/>
                <a:latin typeface="+mn-lt"/>
                <a:ea typeface="+mn-ea"/>
                <a:cs typeface="+mn-cs"/>
              </a:rPr>
              <a:t>тему, </a:t>
            </a:r>
            <a:r>
              <a:rPr lang="ru-RU" sz="1200" kern="1200" dirty="0" smtClean="0">
                <a:solidFill>
                  <a:schemeClr val="tx1"/>
                </a:solidFill>
                <a:effectLst/>
                <a:latin typeface="+mn-lt"/>
                <a:ea typeface="+mn-ea"/>
                <a:cs typeface="+mn-cs"/>
              </a:rPr>
              <a:t>вместе </a:t>
            </a:r>
            <a:r>
              <a:rPr lang="ru-RU" sz="1200" kern="1200" dirty="0">
                <a:solidFill>
                  <a:schemeClr val="tx1"/>
                </a:solidFill>
                <a:effectLst/>
                <a:latin typeface="+mn-lt"/>
                <a:ea typeface="+mn-ea"/>
                <a:cs typeface="+mn-cs"/>
              </a:rPr>
              <a:t>с </a:t>
            </a:r>
            <a:r>
              <a:rPr lang="ru-RU" sz="1200" kern="1200" dirty="0" smtClean="0">
                <a:solidFill>
                  <a:schemeClr val="tx1"/>
                </a:solidFill>
                <a:effectLst/>
                <a:latin typeface="+mn-lt"/>
                <a:ea typeface="+mn-ea"/>
                <a:cs typeface="+mn-cs"/>
              </a:rPr>
              <a:t>ребёнко</a:t>
            </a:r>
            <a:r>
              <a:rPr lang="ru-RU" sz="1200" kern="1200" baseline="0" dirty="0" smtClean="0">
                <a:solidFill>
                  <a:schemeClr val="tx1"/>
                </a:solidFill>
                <a:effectLst/>
                <a:latin typeface="+mn-lt"/>
                <a:ea typeface="+mn-ea"/>
                <a:cs typeface="+mn-cs"/>
              </a:rPr>
              <a:t>м</a:t>
            </a:r>
            <a:r>
              <a:rPr lang="ru-RU" sz="1200" kern="1200" dirty="0" smtClean="0">
                <a:solidFill>
                  <a:schemeClr val="tx1"/>
                </a:solidFill>
                <a:effectLst/>
                <a:latin typeface="+mn-lt"/>
                <a:ea typeface="+mn-ea"/>
                <a:cs typeface="+mn-cs"/>
              </a:rPr>
              <a:t> оденьтесь соответственно этой теме, запланируйте особенный</a:t>
            </a:r>
            <a:r>
              <a:rPr lang="ru-RU" sz="1200" kern="1200" baseline="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ужин </a:t>
            </a:r>
            <a:r>
              <a:rPr lang="ru-RU" sz="1200" kern="1200" dirty="0">
                <a:solidFill>
                  <a:schemeClr val="tx1"/>
                </a:solidFill>
                <a:effectLst/>
                <a:latin typeface="+mn-lt"/>
                <a:ea typeface="+mn-ea"/>
                <a:cs typeface="+mn-cs"/>
              </a:rPr>
              <a:t>в соответствии </a:t>
            </a:r>
            <a:r>
              <a:rPr lang="ru-RU" sz="1200" kern="1200" dirty="0" smtClean="0">
                <a:solidFill>
                  <a:schemeClr val="tx1"/>
                </a:solidFill>
                <a:effectLst/>
                <a:latin typeface="+mn-lt"/>
                <a:ea typeface="+mn-ea"/>
                <a:cs typeface="+mn-cs"/>
              </a:rPr>
              <a:t>с</a:t>
            </a:r>
            <a:r>
              <a:rPr lang="ru-RU" sz="1200" kern="1200" baseline="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темой </a:t>
            </a:r>
            <a:r>
              <a:rPr lang="ru-RU" sz="1200" kern="1200" dirty="0">
                <a:solidFill>
                  <a:schemeClr val="tx1"/>
                </a:solidFill>
                <a:effectLst/>
                <a:latin typeface="+mn-lt"/>
                <a:ea typeface="+mn-ea"/>
                <a:cs typeface="+mn-cs"/>
              </a:rPr>
              <a:t>и </a:t>
            </a:r>
            <a:r>
              <a:rPr lang="ru-RU" sz="1200" kern="1200" dirty="0" smtClean="0">
                <a:solidFill>
                  <a:schemeClr val="tx1"/>
                </a:solidFill>
                <a:effectLst/>
                <a:latin typeface="+mn-lt"/>
                <a:ea typeface="+mn-ea"/>
                <a:cs typeface="+mn-cs"/>
              </a:rPr>
              <a:t>затем сфотографируйтесь, </a:t>
            </a:r>
            <a:r>
              <a:rPr lang="ru-RU" sz="1200" kern="1200" dirty="0">
                <a:solidFill>
                  <a:schemeClr val="tx1"/>
                </a:solidFill>
                <a:effectLst/>
                <a:latin typeface="+mn-lt"/>
                <a:ea typeface="+mn-ea"/>
                <a:cs typeface="+mn-cs"/>
              </a:rPr>
              <a:t>чтобы </a:t>
            </a:r>
            <a:r>
              <a:rPr lang="ru-RU" sz="1200" kern="1200" dirty="0" smtClean="0">
                <a:solidFill>
                  <a:schemeClr val="tx1"/>
                </a:solidFill>
                <a:effectLst/>
                <a:latin typeface="+mn-lt"/>
                <a:ea typeface="+mn-ea"/>
                <a:cs typeface="+mn-cs"/>
              </a:rPr>
              <a:t>запечатле</a:t>
            </a:r>
            <a:r>
              <a:rPr lang="ru-RU" sz="1200" kern="1200" baseline="0" dirty="0" smtClean="0">
                <a:solidFill>
                  <a:schemeClr val="tx1"/>
                </a:solidFill>
                <a:effectLst/>
                <a:latin typeface="+mn-lt"/>
                <a:ea typeface="+mn-ea"/>
                <a:cs typeface="+mn-cs"/>
              </a:rPr>
              <a:t>ть это особенное время и потом вспоминать то</a:t>
            </a:r>
            <a:r>
              <a:rPr lang="ru-RU" sz="1200" kern="1200" dirty="0" smtClean="0">
                <a:solidFill>
                  <a:schemeClr val="tx1"/>
                </a:solidFill>
                <a:effectLst/>
                <a:latin typeface="+mn-lt"/>
                <a:ea typeface="+mn-ea"/>
                <a:cs typeface="+mn-cs"/>
              </a:rPr>
              <a:t>, </a:t>
            </a:r>
            <a:r>
              <a:rPr lang="ru-RU" sz="1200" kern="1200" dirty="0">
                <a:solidFill>
                  <a:schemeClr val="tx1"/>
                </a:solidFill>
                <a:effectLst/>
                <a:latin typeface="+mn-lt"/>
                <a:ea typeface="+mn-ea"/>
                <a:cs typeface="+mn-cs"/>
              </a:rPr>
              <a:t>от чего вам было </a:t>
            </a:r>
            <a:r>
              <a:rPr lang="ru-RU" sz="1200" kern="1200" dirty="0" smtClean="0">
                <a:solidFill>
                  <a:schemeClr val="tx1"/>
                </a:solidFill>
                <a:effectLst/>
                <a:latin typeface="+mn-lt"/>
                <a:ea typeface="+mn-ea"/>
                <a:cs typeface="+mn-cs"/>
              </a:rPr>
              <a:t>вместе весело</a:t>
            </a:r>
            <a:r>
              <a:rPr lang="ru-RU" sz="1200" kern="1200" dirty="0">
                <a:solidFill>
                  <a:schemeClr val="tx1"/>
                </a:solidFill>
                <a:effectLst/>
                <a:latin typeface="+mn-lt"/>
                <a:ea typeface="+mn-ea"/>
                <a:cs typeface="+mn-cs"/>
              </a:rPr>
              <a:t>. </a:t>
            </a:r>
            <a:endParaRPr lang="ru-RU" dirty="0"/>
          </a:p>
          <a:p>
            <a:endParaRPr lang="ru-RU" dirty="0"/>
          </a:p>
          <a:p>
            <a:r>
              <a:rPr lang="ru-RU" sz="1200" b="1" kern="1200" dirty="0" smtClean="0">
                <a:solidFill>
                  <a:schemeClr val="tx1"/>
                </a:solidFill>
                <a:effectLst/>
                <a:latin typeface="+mn-lt"/>
                <a:ea typeface="+mn-ea"/>
                <a:cs typeface="+mn-cs"/>
              </a:rPr>
              <a:t>Организуйте</a:t>
            </a:r>
            <a:r>
              <a:rPr lang="ru-RU" sz="1200" b="1" kern="1200" baseline="0" dirty="0" smtClean="0">
                <a:solidFill>
                  <a:schemeClr val="tx1"/>
                </a:solidFill>
                <a:effectLst/>
                <a:latin typeface="+mn-lt"/>
                <a:ea typeface="+mn-ea"/>
                <a:cs typeface="+mn-cs"/>
              </a:rPr>
              <a:t> ваше </a:t>
            </a:r>
            <a:r>
              <a:rPr lang="ru-RU" sz="1200" b="1" kern="1200" dirty="0" smtClean="0">
                <a:solidFill>
                  <a:schemeClr val="tx1"/>
                </a:solidFill>
                <a:effectLst/>
                <a:latin typeface="+mn-lt"/>
                <a:ea typeface="+mn-ea"/>
                <a:cs typeface="+mn-cs"/>
              </a:rPr>
              <a:t>особое</a:t>
            </a:r>
            <a:r>
              <a:rPr lang="ru-RU" sz="1200" b="1" kern="1200" baseline="0" dirty="0" smtClean="0">
                <a:solidFill>
                  <a:schemeClr val="tx1"/>
                </a:solidFill>
                <a:effectLst/>
                <a:latin typeface="+mn-lt"/>
                <a:ea typeface="+mn-ea"/>
                <a:cs typeface="+mn-cs"/>
              </a:rPr>
              <a:t> </a:t>
            </a:r>
            <a:r>
              <a:rPr lang="ru-RU" sz="1200" b="1" kern="1200" dirty="0" smtClean="0">
                <a:solidFill>
                  <a:schemeClr val="tx1"/>
                </a:solidFill>
                <a:effectLst/>
                <a:latin typeface="+mn-lt"/>
                <a:ea typeface="+mn-ea"/>
                <a:cs typeface="+mn-cs"/>
              </a:rPr>
              <a:t>место </a:t>
            </a:r>
            <a:r>
              <a:rPr lang="ru-RU" sz="1200" b="1" kern="1200" dirty="0">
                <a:solidFill>
                  <a:schemeClr val="tx1"/>
                </a:solidFill>
                <a:effectLst/>
                <a:latin typeface="+mn-lt"/>
                <a:ea typeface="+mn-ea"/>
                <a:cs typeface="+mn-cs"/>
              </a:rPr>
              <a:t>для отдыха </a:t>
            </a:r>
            <a:r>
              <a:rPr lang="ru-RU" sz="1200" kern="1200" dirty="0">
                <a:solidFill>
                  <a:schemeClr val="tx1"/>
                </a:solidFill>
                <a:effectLst/>
                <a:latin typeface="+mn-lt"/>
                <a:ea typeface="+mn-ea"/>
                <a:cs typeface="+mn-cs"/>
              </a:rPr>
              <a:t>- Есть ли у вас особое место, которое полностью принадлежит вам? Важно, чтобы у каждого члена семьи было такое место. </a:t>
            </a:r>
            <a:r>
              <a:rPr lang="ru-RU" sz="1200" kern="1200" dirty="0" smtClean="0">
                <a:solidFill>
                  <a:schemeClr val="tx1"/>
                </a:solidFill>
                <a:effectLst/>
                <a:latin typeface="+mn-lt"/>
                <a:ea typeface="+mn-ea"/>
                <a:cs typeface="+mn-cs"/>
              </a:rPr>
              <a:t>Найдите своё! </a:t>
            </a:r>
            <a:endParaRPr lang="ru-RU" dirty="0"/>
          </a:p>
          <a:p>
            <a:endParaRPr lang="ru-RU" sz="1200" kern="1200" dirty="0" smtClean="0">
              <a:solidFill>
                <a:schemeClr val="tx1"/>
              </a:solidFill>
              <a:effectLst/>
              <a:latin typeface="+mn-lt"/>
              <a:ea typeface="+mn-ea"/>
              <a:cs typeface="+mn-cs"/>
            </a:endParaRPr>
          </a:p>
          <a:p>
            <a:pPr marL="171450" indent="-171450">
              <a:buFont typeface="Arial"/>
              <a:buChar char="•"/>
            </a:pPr>
            <a:r>
              <a:rPr lang="ru-RU" sz="1200" kern="1200" dirty="0" smtClean="0">
                <a:solidFill>
                  <a:schemeClr val="tx1"/>
                </a:solidFill>
                <a:effectLst/>
                <a:latin typeface="+mn-lt"/>
                <a:ea typeface="+mn-ea"/>
                <a:cs typeface="+mn-cs"/>
              </a:rPr>
              <a:t>Наполните </a:t>
            </a:r>
            <a:r>
              <a:rPr lang="ru-RU" sz="1200" kern="1200" dirty="0">
                <a:solidFill>
                  <a:schemeClr val="tx1"/>
                </a:solidFill>
                <a:effectLst/>
                <a:latin typeface="+mn-lt"/>
                <a:ea typeface="+mn-ea"/>
                <a:cs typeface="+mn-cs"/>
              </a:rPr>
              <a:t>свой буфет любимыми чаями и полезными закусками, чтобы они были там, когда </a:t>
            </a:r>
            <a:r>
              <a:rPr lang="ru-RU" sz="1200" kern="1200" dirty="0" smtClean="0">
                <a:solidFill>
                  <a:schemeClr val="tx1"/>
                </a:solidFill>
                <a:effectLst/>
                <a:latin typeface="+mn-lt"/>
                <a:ea typeface="+mn-ea"/>
                <a:cs typeface="+mn-cs"/>
              </a:rPr>
              <a:t>вам</a:t>
            </a:r>
            <a:r>
              <a:rPr lang="ru-RU" sz="1200" kern="1200" baseline="0" dirty="0" smtClean="0">
                <a:solidFill>
                  <a:schemeClr val="tx1"/>
                </a:solidFill>
                <a:effectLst/>
                <a:latin typeface="+mn-lt"/>
                <a:ea typeface="+mn-ea"/>
                <a:cs typeface="+mn-cs"/>
              </a:rPr>
              <a:t> понадобятся</a:t>
            </a:r>
            <a:r>
              <a:rPr lang="ru-RU" sz="1200" kern="1200" dirty="0" smtClean="0">
                <a:solidFill>
                  <a:schemeClr val="tx1"/>
                </a:solidFill>
                <a:effectLst/>
                <a:latin typeface="+mn-lt"/>
                <a:ea typeface="+mn-ea"/>
                <a:cs typeface="+mn-cs"/>
              </a:rPr>
              <a:t>. </a:t>
            </a:r>
            <a:endParaRPr lang="ru-RU" dirty="0"/>
          </a:p>
          <a:p>
            <a:pPr marL="171450" indent="-171450">
              <a:buFont typeface="Arial"/>
              <a:buChar char="•"/>
            </a:pPr>
            <a:r>
              <a:rPr lang="ru-RU" sz="1200" kern="1200" dirty="0" smtClean="0">
                <a:solidFill>
                  <a:schemeClr val="tx1"/>
                </a:solidFill>
                <a:effectLst/>
                <a:latin typeface="+mn-lt"/>
                <a:ea typeface="+mn-ea"/>
                <a:cs typeface="+mn-cs"/>
              </a:rPr>
              <a:t>Запаситесь </a:t>
            </a:r>
            <a:r>
              <a:rPr lang="ru-RU" sz="1200" kern="1200" dirty="0">
                <a:solidFill>
                  <a:schemeClr val="tx1"/>
                </a:solidFill>
                <a:effectLst/>
                <a:latin typeface="+mn-lt"/>
                <a:ea typeface="+mn-ea"/>
                <a:cs typeface="+mn-cs"/>
              </a:rPr>
              <a:t>основными средствами по уходу за </a:t>
            </a:r>
            <a:r>
              <a:rPr lang="ru-RU" sz="1200" kern="1200" dirty="0" smtClean="0">
                <a:solidFill>
                  <a:schemeClr val="tx1"/>
                </a:solidFill>
                <a:effectLst/>
                <a:latin typeface="+mn-lt"/>
                <a:ea typeface="+mn-ea"/>
                <a:cs typeface="+mn-cs"/>
              </a:rPr>
              <a:t>собой, </a:t>
            </a:r>
            <a:r>
              <a:rPr lang="ru-RU" sz="1200" kern="1200" dirty="0">
                <a:solidFill>
                  <a:schemeClr val="tx1"/>
                </a:solidFill>
                <a:effectLst/>
                <a:latin typeface="+mn-lt"/>
                <a:ea typeface="+mn-ea"/>
                <a:cs typeface="+mn-cs"/>
              </a:rPr>
              <a:t>такими как </a:t>
            </a:r>
            <a:r>
              <a:rPr lang="ru-RU" sz="1200" kern="1200" dirty="0" smtClean="0">
                <a:solidFill>
                  <a:schemeClr val="tx1"/>
                </a:solidFill>
                <a:effectLst/>
                <a:latin typeface="+mn-lt"/>
                <a:ea typeface="+mn-ea"/>
                <a:cs typeface="+mn-cs"/>
              </a:rPr>
              <a:t>солнцезащитный</a:t>
            </a:r>
            <a:r>
              <a:rPr lang="ru-RU" sz="1200" kern="1200" baseline="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крем</a:t>
            </a:r>
            <a:r>
              <a:rPr lang="ru-RU" sz="1200" kern="1200" dirty="0">
                <a:solidFill>
                  <a:schemeClr val="tx1"/>
                </a:solidFill>
                <a:effectLst/>
                <a:latin typeface="+mn-lt"/>
                <a:ea typeface="+mn-ea"/>
                <a:cs typeface="+mn-cs"/>
              </a:rPr>
              <a:t>, лосьон, лак для </a:t>
            </a:r>
            <a:r>
              <a:rPr lang="ru-RU" sz="1200" kern="1200" dirty="0" smtClean="0">
                <a:solidFill>
                  <a:schemeClr val="tx1"/>
                </a:solidFill>
                <a:effectLst/>
                <a:latin typeface="+mn-lt"/>
                <a:ea typeface="+mn-ea"/>
                <a:cs typeface="+mn-cs"/>
              </a:rPr>
              <a:t>ногтей, </a:t>
            </a:r>
            <a:r>
              <a:rPr lang="ru-RU" sz="1200" kern="1200" dirty="0">
                <a:solidFill>
                  <a:schemeClr val="tx1"/>
                </a:solidFill>
                <a:effectLst/>
                <a:latin typeface="+mn-lt"/>
                <a:ea typeface="+mn-ea"/>
                <a:cs typeface="+mn-cs"/>
              </a:rPr>
              <a:t>эфирные масла и ваши любимые средства для ванны. </a:t>
            </a:r>
            <a:endParaRPr lang="ru-RU" dirty="0"/>
          </a:p>
          <a:p>
            <a:pPr marL="171450" indent="-171450">
              <a:buFont typeface="Arial"/>
              <a:buChar char="•"/>
            </a:pPr>
            <a:r>
              <a:rPr lang="ru-RU" sz="1200" kern="1200" dirty="0" smtClean="0">
                <a:solidFill>
                  <a:schemeClr val="tx1"/>
                </a:solidFill>
                <a:effectLst/>
                <a:latin typeface="+mn-lt"/>
                <a:ea typeface="+mn-ea"/>
                <a:cs typeface="+mn-cs"/>
              </a:rPr>
              <a:t>Найдите </a:t>
            </a:r>
            <a:r>
              <a:rPr lang="ru-RU" sz="1200" kern="1200" dirty="0">
                <a:solidFill>
                  <a:schemeClr val="tx1"/>
                </a:solidFill>
                <a:effectLst/>
                <a:latin typeface="+mn-lt"/>
                <a:ea typeface="+mn-ea"/>
                <a:cs typeface="+mn-cs"/>
              </a:rPr>
              <a:t>место в </a:t>
            </a:r>
            <a:r>
              <a:rPr lang="ru-RU" sz="1200" kern="1200" dirty="0" smtClean="0">
                <a:solidFill>
                  <a:schemeClr val="tx1"/>
                </a:solidFill>
                <a:effectLst/>
                <a:latin typeface="+mn-lt"/>
                <a:ea typeface="+mn-ea"/>
                <a:cs typeface="+mn-cs"/>
              </a:rPr>
              <a:t>своём </a:t>
            </a:r>
            <a:r>
              <a:rPr lang="ru-RU" sz="1200" kern="1200" dirty="0">
                <a:solidFill>
                  <a:schemeClr val="tx1"/>
                </a:solidFill>
                <a:effectLst/>
                <a:latin typeface="+mn-lt"/>
                <a:ea typeface="+mn-ea"/>
                <a:cs typeface="+mn-cs"/>
              </a:rPr>
              <a:t>доме, </a:t>
            </a:r>
            <a:r>
              <a:rPr lang="ru-RU" sz="1200" kern="1200" dirty="0" smtClean="0">
                <a:solidFill>
                  <a:schemeClr val="tx1"/>
                </a:solidFill>
                <a:effectLst/>
                <a:latin typeface="+mn-lt"/>
                <a:ea typeface="+mn-ea"/>
                <a:cs typeface="+mn-cs"/>
              </a:rPr>
              <a:t>где будут находиться уютные и любимые ваши вещи такие, </a:t>
            </a:r>
            <a:r>
              <a:rPr lang="ru-RU" sz="1200" kern="1200" dirty="0">
                <a:solidFill>
                  <a:schemeClr val="tx1"/>
                </a:solidFill>
                <a:effectLst/>
                <a:latin typeface="+mn-lt"/>
                <a:ea typeface="+mn-ea"/>
                <a:cs typeface="+mn-cs"/>
              </a:rPr>
              <a:t>как любимое одеяло, подушка, журнал или книги вашего любимого автора, чтобы вы могли </a:t>
            </a:r>
            <a:r>
              <a:rPr lang="ru-RU" sz="1200" kern="1200" dirty="0" smtClean="0">
                <a:solidFill>
                  <a:schemeClr val="tx1"/>
                </a:solidFill>
                <a:effectLst/>
                <a:latin typeface="+mn-lt"/>
                <a:ea typeface="+mn-ea"/>
                <a:cs typeface="+mn-cs"/>
              </a:rPr>
              <a:t>в этом месте расслабиться</a:t>
            </a:r>
            <a:r>
              <a:rPr lang="ru-RU" sz="1200" kern="1200" dirty="0">
                <a:solidFill>
                  <a:schemeClr val="tx1"/>
                </a:solidFill>
                <a:effectLst/>
                <a:latin typeface="+mn-lt"/>
                <a:ea typeface="+mn-ea"/>
                <a:cs typeface="+mn-cs"/>
              </a:rPr>
              <a:t>. </a:t>
            </a:r>
            <a:endParaRPr lang="ru-RU" dirty="0"/>
          </a:p>
          <a:p>
            <a:endParaRPr lang="ru-RU" dirty="0"/>
          </a:p>
        </p:txBody>
      </p:sp>
      <p:sp>
        <p:nvSpPr>
          <p:cNvPr id="4" name="Номер слайда 3"/>
          <p:cNvSpPr>
            <a:spLocks noGrp="1"/>
          </p:cNvSpPr>
          <p:nvPr>
            <p:ph type="sldNum" sz="quarter" idx="5"/>
          </p:nvPr>
        </p:nvSpPr>
        <p:spPr/>
        <p:txBody>
          <a:bodyPr/>
          <a:lstStyle/>
          <a:p>
            <a:fld id="{55699181-970B-DE4A-A7B7-D6F41861407F}" type="slidenum">
              <a:rPr lang="ru-RU" smtClean="0"/>
              <a:t>15</a:t>
            </a:fld>
            <a:endParaRPr lang="ru-RU"/>
          </a:p>
        </p:txBody>
      </p:sp>
    </p:spTree>
    <p:extLst>
      <p:ext uri="{BB962C8B-B14F-4D97-AF65-F5344CB8AC3E}">
        <p14:creationId xmlns:p14="http://schemas.microsoft.com/office/powerpoint/2010/main" val="2537348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kern="1200" dirty="0" smtClean="0">
                <a:solidFill>
                  <a:schemeClr val="tx1"/>
                </a:solidFill>
                <a:effectLst/>
                <a:latin typeface="+mn-lt"/>
                <a:ea typeface="+mn-ea"/>
                <a:cs typeface="+mn-cs"/>
              </a:rPr>
              <a:t>М</a:t>
            </a:r>
            <a:r>
              <a:rPr lang="en-US" sz="1200" b="1" kern="1200" dirty="0" smtClean="0">
                <a:solidFill>
                  <a:schemeClr val="tx1"/>
                </a:solidFill>
                <a:effectLst/>
                <a:latin typeface="+mn-lt"/>
                <a:ea typeface="+mn-ea"/>
                <a:cs typeface="+mn-cs"/>
              </a:rPr>
              <a:t>ОЁ</a:t>
            </a:r>
            <a:r>
              <a:rPr lang="ru-RU" sz="1200" b="1" kern="1200" dirty="0" smtClean="0">
                <a:solidFill>
                  <a:schemeClr val="tx1"/>
                </a:solidFill>
                <a:effectLst/>
                <a:latin typeface="+mn-lt"/>
                <a:ea typeface="+mn-ea"/>
                <a:cs typeface="+mn-cs"/>
              </a:rPr>
              <a:t> ВРЕМЯ</a:t>
            </a:r>
          </a:p>
          <a:p>
            <a:pPr marL="171450" indent="-171450">
              <a:buFont typeface="Arial"/>
              <a:buChar char="•"/>
            </a:pPr>
            <a:r>
              <a:rPr lang="ru-RU" sz="1200" kern="1200" dirty="0" smtClean="0">
                <a:solidFill>
                  <a:schemeClr val="tx1"/>
                </a:solidFill>
                <a:effectLst/>
                <a:latin typeface="+mn-lt"/>
                <a:ea typeface="+mn-ea"/>
                <a:cs typeface="+mn-cs"/>
              </a:rPr>
              <a:t>Если </a:t>
            </a:r>
            <a:r>
              <a:rPr lang="ru-RU" sz="1200" kern="1200" dirty="0">
                <a:solidFill>
                  <a:schemeClr val="tx1"/>
                </a:solidFill>
                <a:effectLst/>
                <a:latin typeface="+mn-lt"/>
                <a:ea typeface="+mn-ea"/>
                <a:cs typeface="+mn-cs"/>
              </a:rPr>
              <a:t>у вас есть знакомая семья, живущая поблизости, спросите, не смогут ли они забирать детей на день один раз в неделю или один раз в месяц. </a:t>
            </a:r>
            <a:endParaRPr lang="ru-RU" sz="1200" kern="1200" dirty="0" smtClean="0">
              <a:solidFill>
                <a:schemeClr val="tx1"/>
              </a:solidFill>
              <a:effectLst/>
              <a:latin typeface="+mn-lt"/>
              <a:ea typeface="+mn-ea"/>
              <a:cs typeface="+mn-cs"/>
            </a:endParaRPr>
          </a:p>
          <a:p>
            <a:pPr marL="171450" indent="-171450">
              <a:buFont typeface="Arial"/>
              <a:buChar char="•"/>
            </a:pPr>
            <a:r>
              <a:rPr lang="ru-RU" sz="1200" kern="1200" dirty="0" smtClean="0">
                <a:solidFill>
                  <a:schemeClr val="tx1"/>
                </a:solidFill>
                <a:effectLst/>
                <a:latin typeface="+mn-lt"/>
                <a:ea typeface="+mn-ea"/>
                <a:cs typeface="+mn-cs"/>
              </a:rPr>
              <a:t>Воспользуйтесь </a:t>
            </a:r>
            <a:r>
              <a:rPr lang="ru-RU" sz="1200" kern="1200" dirty="0">
                <a:solidFill>
                  <a:schemeClr val="tx1"/>
                </a:solidFill>
                <a:effectLst/>
                <a:latin typeface="+mn-lt"/>
                <a:ea typeface="+mn-ea"/>
                <a:cs typeface="+mn-cs"/>
              </a:rPr>
              <a:t>любыми вариантами «Маминого вечера», которые может предложить ваша церковь. </a:t>
            </a:r>
            <a:endParaRPr lang="ru-RU" sz="1200" kern="1200" dirty="0" smtClean="0">
              <a:solidFill>
                <a:schemeClr val="tx1"/>
              </a:solidFill>
              <a:effectLst/>
              <a:latin typeface="+mn-lt"/>
              <a:ea typeface="+mn-ea"/>
              <a:cs typeface="+mn-cs"/>
            </a:endParaRPr>
          </a:p>
          <a:p>
            <a:pPr marL="171450" indent="-171450">
              <a:buFont typeface="Arial"/>
              <a:buChar char="•"/>
            </a:pPr>
            <a:r>
              <a:rPr lang="ru-RU" sz="1200" kern="1200" dirty="0" smtClean="0">
                <a:solidFill>
                  <a:schemeClr val="tx1"/>
                </a:solidFill>
                <a:effectLst/>
                <a:latin typeface="+mn-lt"/>
                <a:ea typeface="+mn-ea"/>
                <a:cs typeface="+mn-cs"/>
              </a:rPr>
              <a:t>Поговорите </a:t>
            </a:r>
            <a:r>
              <a:rPr lang="ru-RU" sz="1200" kern="1200" dirty="0">
                <a:solidFill>
                  <a:schemeClr val="tx1"/>
                </a:solidFill>
                <a:effectLst/>
                <a:latin typeface="+mn-lt"/>
                <a:ea typeface="+mn-ea"/>
                <a:cs typeface="+mn-cs"/>
              </a:rPr>
              <a:t>с другими мамами и бесплатно посидите по очереди с детьми. </a:t>
            </a:r>
            <a:endParaRPr lang="ru-RU" sz="1200" kern="1200" dirty="0" smtClean="0">
              <a:solidFill>
                <a:schemeClr val="tx1"/>
              </a:solidFill>
              <a:effectLst/>
              <a:latin typeface="+mn-lt"/>
              <a:ea typeface="+mn-ea"/>
              <a:cs typeface="+mn-cs"/>
            </a:endParaRPr>
          </a:p>
          <a:p>
            <a:pPr marL="171450" indent="-171450">
              <a:buFont typeface="Arial"/>
              <a:buChar char="•"/>
            </a:pPr>
            <a:r>
              <a:rPr lang="ru-RU" sz="1200" kern="1200" dirty="0" smtClean="0">
                <a:solidFill>
                  <a:schemeClr val="tx1"/>
                </a:solidFill>
                <a:effectLst/>
                <a:latin typeface="+mn-lt"/>
                <a:ea typeface="+mn-ea"/>
                <a:cs typeface="+mn-cs"/>
              </a:rPr>
              <a:t>Организуйте </a:t>
            </a:r>
            <a:r>
              <a:rPr lang="ru-RU" sz="1200" kern="1200" dirty="0">
                <a:solidFill>
                  <a:schemeClr val="tx1"/>
                </a:solidFill>
                <a:effectLst/>
                <a:latin typeface="+mn-lt"/>
                <a:ea typeface="+mn-ea"/>
                <a:cs typeface="+mn-cs"/>
              </a:rPr>
              <a:t>игровые встречи с другими детьми из школы или детского </a:t>
            </a:r>
            <a:r>
              <a:rPr lang="ru-RU" sz="1200" kern="1200" dirty="0" smtClean="0">
                <a:solidFill>
                  <a:schemeClr val="tx1"/>
                </a:solidFill>
                <a:effectLst/>
                <a:latin typeface="+mn-lt"/>
                <a:ea typeface="+mn-ea"/>
                <a:cs typeface="+mn-cs"/>
              </a:rPr>
              <a:t>сада.</a:t>
            </a:r>
            <a:endParaRPr lang="ru-RU" sz="1200" kern="1200" dirty="0">
              <a:solidFill>
                <a:schemeClr val="tx1"/>
              </a:solidFill>
              <a:effectLst/>
              <a:latin typeface="+mn-lt"/>
              <a:ea typeface="+mn-ea"/>
              <a:cs typeface="+mn-cs"/>
            </a:endParaRPr>
          </a:p>
          <a:p>
            <a:pPr marL="171450" indent="-171450">
              <a:buFont typeface="Arial"/>
              <a:buChar char="•"/>
            </a:pPr>
            <a:r>
              <a:rPr lang="ru-RU" sz="1200" kern="1200" dirty="0" smtClean="0">
                <a:solidFill>
                  <a:schemeClr val="tx1"/>
                </a:solidFill>
                <a:effectLst/>
                <a:latin typeface="+mn-lt"/>
                <a:ea typeface="+mn-ea"/>
                <a:cs typeface="+mn-cs"/>
              </a:rPr>
              <a:t>Уйдите </a:t>
            </a:r>
            <a:r>
              <a:rPr lang="ru-RU" sz="1200" kern="1200" dirty="0">
                <a:solidFill>
                  <a:schemeClr val="tx1"/>
                </a:solidFill>
                <a:effectLst/>
                <a:latin typeface="+mn-lt"/>
                <a:ea typeface="+mn-ea"/>
                <a:cs typeface="+mn-cs"/>
              </a:rPr>
              <a:t>со своего рабочего места в обеденное время и используйте свой обеденный перерыв </a:t>
            </a:r>
            <a:r>
              <a:rPr lang="ru-RU" sz="1200" kern="1200" dirty="0" smtClean="0">
                <a:solidFill>
                  <a:schemeClr val="tx1"/>
                </a:solidFill>
                <a:effectLst/>
                <a:latin typeface="+mn-lt"/>
                <a:ea typeface="+mn-ea"/>
                <a:cs typeface="+mn-cs"/>
              </a:rPr>
              <a:t>для</a:t>
            </a:r>
            <a:r>
              <a:rPr lang="ru-RU" sz="1200" kern="1200" baseline="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«времени для себя».</a:t>
            </a:r>
          </a:p>
          <a:p>
            <a:pPr marL="171450" indent="-171450">
              <a:buFont typeface="Arial"/>
              <a:buChar char="•"/>
            </a:pPr>
            <a:r>
              <a:rPr lang="ru-RU" sz="1200" kern="1200" dirty="0" smtClean="0">
                <a:solidFill>
                  <a:schemeClr val="tx1"/>
                </a:solidFill>
                <a:effectLst/>
                <a:latin typeface="+mn-lt"/>
                <a:ea typeface="+mn-ea"/>
                <a:cs typeface="+mn-cs"/>
              </a:rPr>
              <a:t>Просыпайтесь </a:t>
            </a:r>
            <a:r>
              <a:rPr lang="ru-RU" sz="1200" kern="1200" dirty="0">
                <a:solidFill>
                  <a:schemeClr val="tx1"/>
                </a:solidFill>
                <a:effectLst/>
                <a:latin typeface="+mn-lt"/>
                <a:ea typeface="+mn-ea"/>
                <a:cs typeface="+mn-cs"/>
              </a:rPr>
              <a:t>на час раньше своих детей (это может быть нелепым предложением, если ваши дети просыпаются в 5 утра)</a:t>
            </a:r>
            <a:r>
              <a:rPr lang="ru-RU" sz="1200" kern="1200" dirty="0" smtClean="0">
                <a:solidFill>
                  <a:schemeClr val="tx1"/>
                </a:solidFill>
                <a:effectLst/>
                <a:latin typeface="+mn-lt"/>
                <a:ea typeface="+mn-ea"/>
                <a:cs typeface="+mn-cs"/>
              </a:rPr>
              <a:t>.</a:t>
            </a:r>
          </a:p>
          <a:p>
            <a:pPr marL="171450" indent="-171450">
              <a:buFont typeface="Arial"/>
              <a:buChar char="•"/>
            </a:pPr>
            <a:r>
              <a:rPr lang="ru-RU" sz="1200" kern="1200" dirty="0" smtClean="0">
                <a:solidFill>
                  <a:schemeClr val="tx1"/>
                </a:solidFill>
                <a:effectLst/>
                <a:latin typeface="+mn-lt"/>
                <a:ea typeface="+mn-ea"/>
                <a:cs typeface="+mn-cs"/>
              </a:rPr>
              <a:t>Читайте </a:t>
            </a:r>
            <a:r>
              <a:rPr lang="ru-RU" sz="1200" kern="1200" dirty="0">
                <a:solidFill>
                  <a:schemeClr val="tx1"/>
                </a:solidFill>
                <a:effectLst/>
                <a:latin typeface="+mn-lt"/>
                <a:ea typeface="+mn-ea"/>
                <a:cs typeface="+mn-cs"/>
              </a:rPr>
              <a:t>Библию, наслаждайтесь любимым горячим напитком и размышляйте о Божьих благословениях</a:t>
            </a:r>
            <a:r>
              <a:rPr lang="ru-RU" sz="1200" kern="1200" dirty="0" smtClean="0">
                <a:solidFill>
                  <a:schemeClr val="tx1"/>
                </a:solidFill>
                <a:effectLst/>
                <a:latin typeface="+mn-lt"/>
                <a:ea typeface="+mn-ea"/>
                <a:cs typeface="+mn-cs"/>
              </a:rPr>
              <a:t>.</a:t>
            </a:r>
          </a:p>
          <a:p>
            <a:pPr marL="171450" indent="-171450">
              <a:buFont typeface="Arial"/>
              <a:buChar char="•"/>
            </a:pPr>
            <a:r>
              <a:rPr lang="ru-RU" sz="1200" kern="1200" dirty="0" smtClean="0">
                <a:solidFill>
                  <a:schemeClr val="tx1"/>
                </a:solidFill>
                <a:effectLst/>
                <a:latin typeface="+mn-lt"/>
                <a:ea typeface="+mn-ea"/>
                <a:cs typeface="+mn-cs"/>
              </a:rPr>
              <a:t>Когда </a:t>
            </a:r>
            <a:r>
              <a:rPr lang="ru-RU" sz="1200" kern="1200" dirty="0">
                <a:solidFill>
                  <a:schemeClr val="tx1"/>
                </a:solidFill>
                <a:effectLst/>
                <a:latin typeface="+mn-lt"/>
                <a:ea typeface="+mn-ea"/>
                <a:cs typeface="+mn-cs"/>
              </a:rPr>
              <a:t>дети ложатся спать, время от времени отдыхайте. </a:t>
            </a:r>
            <a:endParaRPr lang="ru-RU" dirty="0"/>
          </a:p>
        </p:txBody>
      </p:sp>
      <p:sp>
        <p:nvSpPr>
          <p:cNvPr id="4" name="Номер слайда 3"/>
          <p:cNvSpPr>
            <a:spLocks noGrp="1"/>
          </p:cNvSpPr>
          <p:nvPr>
            <p:ph type="sldNum" sz="quarter" idx="10"/>
          </p:nvPr>
        </p:nvSpPr>
        <p:spPr/>
        <p:txBody>
          <a:bodyPr/>
          <a:lstStyle/>
          <a:p>
            <a:fld id="{1A8339D7-FD85-472C-A132-B7F6EC6DDA9D}" type="slidenum">
              <a:rPr lang="ru-RU" smtClean="0"/>
              <a:t>16</a:t>
            </a:fld>
            <a:endParaRPr lang="ru-RU"/>
          </a:p>
        </p:txBody>
      </p:sp>
    </p:spTree>
    <p:extLst>
      <p:ext uri="{BB962C8B-B14F-4D97-AF65-F5344CB8AC3E}">
        <p14:creationId xmlns:p14="http://schemas.microsoft.com/office/powerpoint/2010/main" val="2198029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5699181-970B-DE4A-A7B7-D6F41861407F}" type="slidenum">
              <a:rPr lang="ru-RU" smtClean="0"/>
              <a:t>17</a:t>
            </a:fld>
            <a:endParaRPr lang="ru-RU"/>
          </a:p>
        </p:txBody>
      </p:sp>
    </p:spTree>
    <p:extLst>
      <p:ext uri="{BB962C8B-B14F-4D97-AF65-F5344CB8AC3E}">
        <p14:creationId xmlns:p14="http://schemas.microsoft.com/office/powerpoint/2010/main" val="32325904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Бывают случаи, когда обстоятельства материнства диктуют, что забота о себе должна </a:t>
            </a:r>
            <a:r>
              <a:rPr lang="ru-RU" sz="1200" kern="1200" dirty="0" smtClean="0">
                <a:solidFill>
                  <a:schemeClr val="tx1"/>
                </a:solidFill>
                <a:effectLst/>
                <a:latin typeface="+mn-lt"/>
                <a:ea typeface="+mn-ea"/>
                <a:cs typeface="+mn-cs"/>
              </a:rPr>
              <a:t>уйти </a:t>
            </a:r>
            <a:r>
              <a:rPr lang="ru-RU" sz="1200" kern="1200" dirty="0">
                <a:solidFill>
                  <a:schemeClr val="tx1"/>
                </a:solidFill>
                <a:effectLst/>
                <a:latin typeface="+mn-lt"/>
                <a:ea typeface="+mn-ea"/>
                <a:cs typeface="+mn-cs"/>
              </a:rPr>
              <a:t>на </a:t>
            </a:r>
            <a:r>
              <a:rPr lang="ru-RU" sz="1200" kern="1200" dirty="0" smtClean="0">
                <a:solidFill>
                  <a:schemeClr val="tx1"/>
                </a:solidFill>
                <a:effectLst/>
                <a:latin typeface="+mn-lt"/>
                <a:ea typeface="+mn-ea"/>
                <a:cs typeface="+mn-cs"/>
              </a:rPr>
              <a:t>второй план</a:t>
            </a:r>
            <a:r>
              <a:rPr lang="ru-RU" sz="1200" kern="1200" dirty="0">
                <a:solidFill>
                  <a:schemeClr val="tx1"/>
                </a:solidFill>
                <a:effectLst/>
                <a:latin typeface="+mn-lt"/>
                <a:ea typeface="+mn-ea"/>
                <a:cs typeface="+mn-cs"/>
              </a:rPr>
              <a:t>. Такова реальность жизни. </a:t>
            </a:r>
            <a:endParaRPr lang="ru-RU"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Не расстраивайтесь </a:t>
            </a:r>
            <a:r>
              <a:rPr lang="ru-RU" sz="1200" kern="1200" dirty="0">
                <a:solidFill>
                  <a:schemeClr val="tx1"/>
                </a:solidFill>
                <a:effectLst/>
                <a:latin typeface="+mn-lt"/>
                <a:ea typeface="+mn-ea"/>
                <a:cs typeface="+mn-cs"/>
              </a:rPr>
              <a:t>и не </a:t>
            </a:r>
            <a:r>
              <a:rPr lang="ru-RU" sz="1200" kern="1200" dirty="0" smtClean="0">
                <a:solidFill>
                  <a:schemeClr val="tx1"/>
                </a:solidFill>
                <a:effectLst/>
                <a:latin typeface="+mn-lt"/>
                <a:ea typeface="+mn-ea"/>
                <a:cs typeface="+mn-cs"/>
              </a:rPr>
              <a:t>чувствуйте </a:t>
            </a:r>
            <a:r>
              <a:rPr lang="ru-RU" sz="1200" kern="1200" dirty="0">
                <a:solidFill>
                  <a:schemeClr val="tx1"/>
                </a:solidFill>
                <a:effectLst/>
                <a:latin typeface="+mn-lt"/>
                <a:ea typeface="+mn-ea"/>
                <a:cs typeface="+mn-cs"/>
              </a:rPr>
              <a:t>себя </a:t>
            </a:r>
            <a:r>
              <a:rPr lang="ru-RU" sz="1200" kern="1200" dirty="0" smtClean="0">
                <a:solidFill>
                  <a:schemeClr val="tx1"/>
                </a:solidFill>
                <a:effectLst/>
                <a:latin typeface="+mn-lt"/>
                <a:ea typeface="+mn-ea"/>
                <a:cs typeface="+mn-cs"/>
              </a:rPr>
              <a:t>виноватой, </a:t>
            </a:r>
            <a:r>
              <a:rPr lang="ru-RU" sz="1200" kern="1200" dirty="0">
                <a:solidFill>
                  <a:schemeClr val="tx1"/>
                </a:solidFill>
                <a:effectLst/>
                <a:latin typeface="+mn-lt"/>
                <a:ea typeface="+mn-ea"/>
                <a:cs typeface="+mn-cs"/>
              </a:rPr>
              <a:t>если это </a:t>
            </a:r>
            <a:r>
              <a:rPr lang="ru-RU" sz="1200" kern="1200" dirty="0" smtClean="0">
                <a:solidFill>
                  <a:schemeClr val="tx1"/>
                </a:solidFill>
                <a:effectLst/>
                <a:latin typeface="+mn-lt"/>
                <a:ea typeface="+mn-ea"/>
                <a:cs typeface="+mn-cs"/>
              </a:rPr>
              <a:t>произойдёт! </a:t>
            </a:r>
            <a:r>
              <a:rPr lang="ru-RU" sz="1200" kern="1200" dirty="0">
                <a:solidFill>
                  <a:schemeClr val="tx1"/>
                </a:solidFill>
                <a:effectLst/>
                <a:latin typeface="+mn-lt"/>
                <a:ea typeface="+mn-ea"/>
                <a:cs typeface="+mn-cs"/>
              </a:rPr>
              <a:t>Просто следите за теми моментами, когда у вас появляется время для того, чтобы сделать что-то, что </a:t>
            </a:r>
            <a:r>
              <a:rPr lang="ru-RU" sz="1200" kern="1200" dirty="0" smtClean="0">
                <a:solidFill>
                  <a:schemeClr val="tx1"/>
                </a:solidFill>
                <a:effectLst/>
                <a:latin typeface="+mn-lt"/>
                <a:ea typeface="+mn-ea"/>
                <a:cs typeface="+mn-cs"/>
              </a:rPr>
              <a:t>освежит, </a:t>
            </a:r>
            <a:r>
              <a:rPr lang="ru-RU" sz="1200" kern="1200" dirty="0">
                <a:solidFill>
                  <a:schemeClr val="tx1"/>
                </a:solidFill>
                <a:effectLst/>
                <a:latin typeface="+mn-lt"/>
                <a:ea typeface="+mn-ea"/>
                <a:cs typeface="+mn-cs"/>
              </a:rPr>
              <a:t>зарядит </a:t>
            </a:r>
            <a:r>
              <a:rPr lang="ru-RU" sz="1200" kern="1200" dirty="0" smtClean="0">
                <a:solidFill>
                  <a:schemeClr val="tx1"/>
                </a:solidFill>
                <a:effectLst/>
                <a:latin typeface="+mn-lt"/>
                <a:ea typeface="+mn-ea"/>
                <a:cs typeface="+mn-cs"/>
              </a:rPr>
              <a:t>вас энергией</a:t>
            </a:r>
            <a:r>
              <a:rPr lang="ru-RU" sz="1200" kern="1200" baseline="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и омолодит. </a:t>
            </a:r>
            <a:endParaRPr lang="ru-RU" dirty="0"/>
          </a:p>
          <a:p>
            <a:endParaRPr lang="ru-RU" dirty="0"/>
          </a:p>
        </p:txBody>
      </p:sp>
      <p:sp>
        <p:nvSpPr>
          <p:cNvPr id="4" name="Номер слайда 3"/>
          <p:cNvSpPr>
            <a:spLocks noGrp="1"/>
          </p:cNvSpPr>
          <p:nvPr>
            <p:ph type="sldNum" sz="quarter" idx="5"/>
          </p:nvPr>
        </p:nvSpPr>
        <p:spPr/>
        <p:txBody>
          <a:bodyPr/>
          <a:lstStyle/>
          <a:p>
            <a:fld id="{55699181-970B-DE4A-A7B7-D6F41861407F}" type="slidenum">
              <a:rPr lang="ru-RU" smtClean="0"/>
              <a:t>18</a:t>
            </a:fld>
            <a:endParaRPr lang="ru-RU"/>
          </a:p>
        </p:txBody>
      </p:sp>
    </p:spTree>
    <p:extLst>
      <p:ext uri="{BB962C8B-B14F-4D97-AF65-F5344CB8AC3E}">
        <p14:creationId xmlns:p14="http://schemas.microsoft.com/office/powerpoint/2010/main" val="22296659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A8339D7-FD85-472C-A132-B7F6EC6DDA9D}" type="slidenum">
              <a:rPr lang="ru-RU" smtClean="0"/>
              <a:t>19</a:t>
            </a:fld>
            <a:endParaRPr lang="ru-RU"/>
          </a:p>
        </p:txBody>
      </p:sp>
    </p:spTree>
    <p:extLst>
      <p:ext uri="{BB962C8B-B14F-4D97-AF65-F5344CB8AC3E}">
        <p14:creationId xmlns:p14="http://schemas.microsoft.com/office/powerpoint/2010/main" val="41322064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5699181-970B-DE4A-A7B7-D6F41861407F}" type="slidenum">
              <a:rPr lang="ru-RU" smtClean="0"/>
              <a:t>20</a:t>
            </a:fld>
            <a:endParaRPr lang="ru-RU"/>
          </a:p>
        </p:txBody>
      </p:sp>
    </p:spTree>
    <p:extLst>
      <p:ext uri="{BB962C8B-B14F-4D97-AF65-F5344CB8AC3E}">
        <p14:creationId xmlns:p14="http://schemas.microsoft.com/office/powerpoint/2010/main" val="35638775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fld id="{55699181-970B-DE4A-A7B7-D6F41861407F}" type="slidenum">
              <a:rPr lang="ru-RU" smtClean="0"/>
              <a:t>21</a:t>
            </a:fld>
            <a:endParaRPr lang="ru-RU"/>
          </a:p>
        </p:txBody>
      </p:sp>
    </p:spTree>
    <p:extLst>
      <p:ext uri="{BB962C8B-B14F-4D97-AF65-F5344CB8AC3E}">
        <p14:creationId xmlns:p14="http://schemas.microsoft.com/office/powerpoint/2010/main" val="2757762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Какая удивительная истина, какая удивительная любовь! Он видит, как ты роняешь </a:t>
            </a:r>
            <a:r>
              <a:rPr lang="ru-RU" dirty="0" smtClean="0"/>
              <a:t>слёзы</a:t>
            </a:r>
            <a:r>
              <a:rPr lang="ru-RU" dirty="0"/>
              <a:t>, Он понимает боль, которую ты испытываешь, и Он видит, как ты усердно трудишься, чтобы быть наилучшей мамой, какой только способна. В то время как другие </a:t>
            </a:r>
            <a:r>
              <a:rPr lang="ru-RU" dirty="0" smtClean="0"/>
              <a:t>не могут видеть </a:t>
            </a:r>
            <a:r>
              <a:rPr lang="ru-RU" dirty="0"/>
              <a:t>дальше того, что лежит на </a:t>
            </a:r>
            <a:r>
              <a:rPr lang="ru-RU" dirty="0" smtClean="0"/>
              <a:t>поверхности,</a:t>
            </a:r>
            <a:r>
              <a:rPr lang="ru-RU" baseline="0" dirty="0" smtClean="0"/>
              <a:t> -</a:t>
            </a:r>
            <a:r>
              <a:rPr lang="ru-RU" dirty="0" smtClean="0"/>
              <a:t> </a:t>
            </a:r>
            <a:r>
              <a:rPr lang="ru-RU" dirty="0"/>
              <a:t>Бог видит </a:t>
            </a:r>
            <a:r>
              <a:rPr lang="ru-RU" dirty="0" smtClean="0"/>
              <a:t>всё. </a:t>
            </a:r>
            <a:r>
              <a:rPr lang="ru-RU" dirty="0"/>
              <a:t>Он знает о твоих заботах и потребностях, и Он знает невероятную любовь, которую ты испытываешь к своему </a:t>
            </a:r>
            <a:r>
              <a:rPr lang="ru-RU" dirty="0" smtClean="0"/>
              <a:t>ребёнку.</a:t>
            </a:r>
            <a:endParaRPr lang="ru-RU" dirty="0"/>
          </a:p>
          <a:p>
            <a:endParaRPr lang="ru-RU" dirty="0"/>
          </a:p>
          <a:p>
            <a:r>
              <a:rPr lang="ru-RU" b="1" dirty="0"/>
              <a:t>ГЛАВА 1</a:t>
            </a:r>
          </a:p>
        </p:txBody>
      </p:sp>
      <p:sp>
        <p:nvSpPr>
          <p:cNvPr id="4" name="Номер слайда 3"/>
          <p:cNvSpPr>
            <a:spLocks noGrp="1"/>
          </p:cNvSpPr>
          <p:nvPr>
            <p:ph type="sldNum" sz="quarter" idx="10"/>
          </p:nvPr>
        </p:nvSpPr>
        <p:spPr/>
        <p:txBody>
          <a:bodyPr/>
          <a:lstStyle/>
          <a:p>
            <a:fld id="{1A8339D7-FD85-472C-A132-B7F6EC6DDA9D}" type="slidenum">
              <a:rPr lang="ru-RU" smtClean="0"/>
              <a:t>2</a:t>
            </a:fld>
            <a:endParaRPr lang="ru-RU"/>
          </a:p>
        </p:txBody>
      </p:sp>
    </p:spTree>
    <p:extLst>
      <p:ext uri="{BB962C8B-B14F-4D97-AF65-F5344CB8AC3E}">
        <p14:creationId xmlns:p14="http://schemas.microsoft.com/office/powerpoint/2010/main" val="11375782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699181-970B-DE4A-A7B7-D6F41861407F}" type="slidenum">
              <a:rPr lang="ru-RU" smtClean="0"/>
              <a:t>22</a:t>
            </a:fld>
            <a:endParaRPr lang="ru-RU"/>
          </a:p>
        </p:txBody>
      </p:sp>
    </p:spTree>
    <p:extLst>
      <p:ext uri="{BB962C8B-B14F-4D97-AF65-F5344CB8AC3E}">
        <p14:creationId xmlns:p14="http://schemas.microsoft.com/office/powerpoint/2010/main" val="3279454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1" dirty="0"/>
              <a:t>Установление </a:t>
            </a:r>
            <a:r>
              <a:rPr lang="ru-RU" b="1" dirty="0" smtClean="0"/>
              <a:t>границ</a:t>
            </a:r>
          </a:p>
          <a:p>
            <a:endParaRPr lang="ru-RU" b="1" dirty="0"/>
          </a:p>
          <a:p>
            <a:pPr marL="171450" indent="-171450">
              <a:buFont typeface="Arial"/>
              <a:buChar char="•"/>
            </a:pPr>
            <a:r>
              <a:rPr lang="ru-RU" dirty="0"/>
              <a:t>Прекратите негативные разговоры с самими собой.</a:t>
            </a:r>
          </a:p>
          <a:p>
            <a:pPr marL="171450" indent="-171450">
              <a:buFont typeface="Arial"/>
              <a:buChar char="•"/>
            </a:pPr>
            <a:r>
              <a:rPr lang="ru-RU" dirty="0"/>
              <a:t>Сосредоточьтесь на добрых друзьях.</a:t>
            </a:r>
          </a:p>
          <a:p>
            <a:pPr marL="171450" indent="-171450">
              <a:buFont typeface="Arial"/>
              <a:buChar char="•"/>
            </a:pPr>
            <a:r>
              <a:rPr lang="ru-RU" dirty="0"/>
              <a:t>Сосредоточьтесь на том, что у вас есть на сегодня.</a:t>
            </a:r>
          </a:p>
          <a:p>
            <a:pPr marL="171450" indent="-171450">
              <a:buFont typeface="Arial"/>
              <a:buChar char="•"/>
            </a:pPr>
            <a:r>
              <a:rPr lang="ru-RU" dirty="0"/>
              <a:t>Честно выражайте свои мысли.</a:t>
            </a:r>
          </a:p>
          <a:p>
            <a:pPr marL="171450" indent="-171450">
              <a:buFont typeface="Arial"/>
              <a:buChar char="•"/>
            </a:pPr>
            <a:r>
              <a:rPr lang="ru-RU" dirty="0"/>
              <a:t>Самосознание</a:t>
            </a:r>
          </a:p>
          <a:p>
            <a:pPr marL="171450" indent="-171450">
              <a:buFont typeface="Arial"/>
              <a:buChar char="•"/>
            </a:pPr>
            <a:r>
              <a:rPr lang="ru-RU" dirty="0"/>
              <a:t>Выйдите на </a:t>
            </a:r>
            <a:r>
              <a:rPr lang="ru-RU" dirty="0" smtClean="0"/>
              <a:t>улицу.</a:t>
            </a:r>
          </a:p>
          <a:p>
            <a:pPr marL="171450" indent="-171450">
              <a:buFont typeface="Arial"/>
              <a:buChar char="•"/>
            </a:pPr>
            <a:r>
              <a:rPr lang="ru-RU" dirty="0" smtClean="0"/>
              <a:t>Знайте</a:t>
            </a:r>
            <a:r>
              <a:rPr lang="ru-RU" dirty="0"/>
              <a:t>, когда нужно уйти и когда нужно вступиться за себя.</a:t>
            </a:r>
          </a:p>
        </p:txBody>
      </p:sp>
      <p:sp>
        <p:nvSpPr>
          <p:cNvPr id="4" name="Номер слайда 3"/>
          <p:cNvSpPr>
            <a:spLocks noGrp="1"/>
          </p:cNvSpPr>
          <p:nvPr>
            <p:ph type="sldNum" sz="quarter" idx="10"/>
          </p:nvPr>
        </p:nvSpPr>
        <p:spPr/>
        <p:txBody>
          <a:bodyPr/>
          <a:lstStyle/>
          <a:p>
            <a:fld id="{1A8339D7-FD85-472C-A132-B7F6EC6DDA9D}" type="slidenum">
              <a:rPr lang="ru-RU" smtClean="0"/>
              <a:t>3</a:t>
            </a:fld>
            <a:endParaRPr lang="ru-RU"/>
          </a:p>
        </p:txBody>
      </p:sp>
    </p:spTree>
    <p:extLst>
      <p:ext uri="{BB962C8B-B14F-4D97-AF65-F5344CB8AC3E}">
        <p14:creationId xmlns:p14="http://schemas.microsoft.com/office/powerpoint/2010/main" val="482319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699181-970B-DE4A-A7B7-D6F41861407F}" type="slidenum">
              <a:rPr lang="ru-RU" smtClean="0"/>
              <a:t>4</a:t>
            </a:fld>
            <a:endParaRPr lang="ru-RU"/>
          </a:p>
        </p:txBody>
      </p:sp>
    </p:spTree>
    <p:extLst>
      <p:ext uri="{BB962C8B-B14F-4D97-AF65-F5344CB8AC3E}">
        <p14:creationId xmlns:p14="http://schemas.microsoft.com/office/powerpoint/2010/main" val="2140181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A8339D7-FD85-472C-A132-B7F6EC6DDA9D}" type="slidenum">
              <a:rPr lang="ru-RU" smtClean="0"/>
              <a:t>5</a:t>
            </a:fld>
            <a:endParaRPr lang="ru-RU"/>
          </a:p>
        </p:txBody>
      </p:sp>
    </p:spTree>
    <p:extLst>
      <p:ext uri="{BB962C8B-B14F-4D97-AF65-F5344CB8AC3E}">
        <p14:creationId xmlns:p14="http://schemas.microsoft.com/office/powerpoint/2010/main" val="44151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b="1" kern="1200" dirty="0">
                <a:solidFill>
                  <a:schemeClr val="tx1"/>
                </a:solidFill>
                <a:effectLst/>
                <a:latin typeface="+mn-lt"/>
                <a:ea typeface="+mn-ea"/>
                <a:cs typeface="+mn-cs"/>
              </a:rPr>
              <a:t>Вот некоторые преимущества поиска лицензированного профессионального консультанта</a:t>
            </a:r>
            <a:r>
              <a:rPr lang="ru-RU" sz="1200" b="1"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b="1" dirty="0"/>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ru-RU" sz="1200" b="0" kern="1200" dirty="0">
                <a:solidFill>
                  <a:schemeClr val="tx1"/>
                </a:solidFill>
                <a:effectLst/>
                <a:latin typeface="+mn-lt"/>
                <a:ea typeface="+mn-ea"/>
                <a:cs typeface="+mn-cs"/>
              </a:rPr>
              <a:t>Они объективны. </a:t>
            </a:r>
            <a:endParaRPr lang="ru-RU" b="0" dirty="0"/>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ru-RU" sz="1200" b="0" kern="1200" dirty="0">
                <a:solidFill>
                  <a:schemeClr val="tx1"/>
                </a:solidFill>
                <a:effectLst/>
                <a:latin typeface="+mn-lt"/>
                <a:ea typeface="+mn-ea"/>
                <a:cs typeface="+mn-cs"/>
              </a:rPr>
              <a:t>Они не вовлечены эмоционально. </a:t>
            </a:r>
            <a:endParaRPr lang="ru-RU" b="0" dirty="0"/>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ru-RU" sz="1200" b="0" kern="1200" dirty="0">
                <a:solidFill>
                  <a:schemeClr val="tx1"/>
                </a:solidFill>
                <a:effectLst/>
                <a:latin typeface="+mn-lt"/>
                <a:ea typeface="+mn-ea"/>
                <a:cs typeface="+mn-cs"/>
              </a:rPr>
              <a:t>Они – обученные и опытные слушатели. </a:t>
            </a:r>
            <a:endParaRPr lang="ru-RU" b="0" dirty="0"/>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ru-RU" sz="1200" b="0" kern="1200" dirty="0">
                <a:solidFill>
                  <a:schemeClr val="tx1"/>
                </a:solidFill>
                <a:effectLst/>
                <a:latin typeface="+mn-lt"/>
                <a:ea typeface="+mn-ea"/>
                <a:cs typeface="+mn-cs"/>
              </a:rPr>
              <a:t>Они могут дать вам </a:t>
            </a:r>
            <a:r>
              <a:rPr lang="ru-RU" sz="1200" b="0" kern="1200" dirty="0" smtClean="0">
                <a:solidFill>
                  <a:schemeClr val="tx1"/>
                </a:solidFill>
                <a:effectLst/>
                <a:latin typeface="+mn-lt"/>
                <a:ea typeface="+mn-ea"/>
                <a:cs typeface="+mn-cs"/>
              </a:rPr>
              <a:t>Библейское </a:t>
            </a:r>
            <a:r>
              <a:rPr lang="ru-RU" sz="1200" b="0" kern="1200" dirty="0">
                <a:solidFill>
                  <a:schemeClr val="tx1"/>
                </a:solidFill>
                <a:effectLst/>
                <a:latin typeface="+mn-lt"/>
                <a:ea typeface="+mn-ea"/>
                <a:cs typeface="+mn-cs"/>
              </a:rPr>
              <a:t>понимание. </a:t>
            </a:r>
            <a:endParaRPr lang="ru-RU" b="0" dirty="0"/>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ru-RU" sz="1200" b="0" kern="1200" dirty="0">
                <a:solidFill>
                  <a:schemeClr val="tx1"/>
                </a:solidFill>
                <a:effectLst/>
                <a:latin typeface="+mn-lt"/>
                <a:ea typeface="+mn-ea"/>
                <a:cs typeface="+mn-cs"/>
              </a:rPr>
              <a:t>Они могут дать вам преимущество своего опыта. </a:t>
            </a:r>
            <a:endParaRPr lang="ru-RU" b="0" dirty="0"/>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ru-RU" sz="1200" b="0" kern="1200" dirty="0">
                <a:solidFill>
                  <a:schemeClr val="tx1"/>
                </a:solidFill>
                <a:effectLst/>
                <a:latin typeface="+mn-lt"/>
                <a:ea typeface="+mn-ea"/>
                <a:cs typeface="+mn-cs"/>
              </a:rPr>
              <a:t>Они сохраняют полную конфиденциальность. </a:t>
            </a:r>
            <a:endParaRPr lang="ru-RU" b="0" dirty="0"/>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ru-RU" sz="1200" b="0" kern="1200" dirty="0">
                <a:solidFill>
                  <a:schemeClr val="tx1"/>
                </a:solidFill>
                <a:effectLst/>
                <a:latin typeface="+mn-lt"/>
                <a:ea typeface="+mn-ea"/>
                <a:cs typeface="+mn-cs"/>
              </a:rPr>
              <a:t>Они могут использовать инструменты и навыки, которые являются результатом их обучения и опыта. </a:t>
            </a:r>
            <a:endParaRPr lang="ru-RU" b="0" dirty="0"/>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ru-RU" sz="1200" b="0" kern="1200" dirty="0">
                <a:solidFill>
                  <a:schemeClr val="tx1"/>
                </a:solidFill>
                <a:effectLst/>
                <a:latin typeface="+mn-lt"/>
                <a:ea typeface="+mn-ea"/>
                <a:cs typeface="+mn-cs"/>
              </a:rPr>
              <a:t>Они могут предложить вам взять на себя ответственность</a:t>
            </a:r>
            <a:r>
              <a:rPr lang="ru-RU" sz="1200" b="0" kern="1200" dirty="0" smtClean="0">
                <a:solidFill>
                  <a:schemeClr val="tx1"/>
                </a:solidFill>
                <a:effectLst/>
                <a:latin typeface="+mn-lt"/>
                <a:ea typeface="+mn-ea"/>
                <a:cs typeface="+mn-cs"/>
              </a:rPr>
              <a:t>.</a:t>
            </a:r>
            <a:endParaRPr lang="ru-RU" b="0" dirty="0"/>
          </a:p>
        </p:txBody>
      </p:sp>
      <p:sp>
        <p:nvSpPr>
          <p:cNvPr id="4" name="Номер слайда 3"/>
          <p:cNvSpPr>
            <a:spLocks noGrp="1"/>
          </p:cNvSpPr>
          <p:nvPr>
            <p:ph type="sldNum" sz="quarter" idx="10"/>
          </p:nvPr>
        </p:nvSpPr>
        <p:spPr/>
        <p:txBody>
          <a:bodyPr/>
          <a:lstStyle/>
          <a:p>
            <a:fld id="{1A8339D7-FD85-472C-A132-B7F6EC6DDA9D}" type="slidenum">
              <a:rPr lang="ru-RU" smtClean="0"/>
              <a:t>6</a:t>
            </a:fld>
            <a:endParaRPr lang="ru-RU"/>
          </a:p>
        </p:txBody>
      </p:sp>
    </p:spTree>
    <p:extLst>
      <p:ext uri="{BB962C8B-B14F-4D97-AF65-F5344CB8AC3E}">
        <p14:creationId xmlns:p14="http://schemas.microsoft.com/office/powerpoint/2010/main" val="1319603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A8339D7-FD85-472C-A132-B7F6EC6DDA9D}" type="slidenum">
              <a:rPr lang="ru-RU" smtClean="0"/>
              <a:t>8</a:t>
            </a:fld>
            <a:endParaRPr lang="ru-RU"/>
          </a:p>
        </p:txBody>
      </p:sp>
    </p:spTree>
    <p:extLst>
      <p:ext uri="{BB962C8B-B14F-4D97-AF65-F5344CB8AC3E}">
        <p14:creationId xmlns:p14="http://schemas.microsoft.com/office/powerpoint/2010/main" val="1635069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«...вы куплены дорогою ценою» (</a:t>
            </a:r>
            <a:r>
              <a:rPr lang="ru-RU" sz="1200" kern="1200" dirty="0" smtClean="0">
                <a:solidFill>
                  <a:schemeClr val="tx1"/>
                </a:solidFill>
                <a:effectLst/>
                <a:latin typeface="+mn-lt"/>
                <a:ea typeface="+mn-ea"/>
                <a:cs typeface="+mn-cs"/>
              </a:rPr>
              <a:t>1-е </a:t>
            </a:r>
            <a:r>
              <a:rPr lang="ru-RU" sz="1200" kern="1200" dirty="0">
                <a:solidFill>
                  <a:schemeClr val="tx1"/>
                </a:solidFill>
                <a:effectLst/>
                <a:latin typeface="+mn-lt"/>
                <a:ea typeface="+mn-ea"/>
                <a:cs typeface="+mn-cs"/>
              </a:rPr>
              <a:t>Коринфянам 6</a:t>
            </a:r>
            <a:r>
              <a:rPr lang="ru-RU" sz="1200" kern="1200" dirty="0" smtClean="0">
                <a:solidFill>
                  <a:schemeClr val="tx1"/>
                </a:solidFill>
                <a:effectLst/>
                <a:latin typeface="+mn-lt"/>
                <a:ea typeface="+mn-ea"/>
                <a:cs typeface="+mn-cs"/>
              </a:rPr>
              <a:t>:20</a:t>
            </a:r>
            <a:r>
              <a:rPr lang="ru-RU" sz="1200" kern="1200" dirty="0">
                <a:solidFill>
                  <a:schemeClr val="tx1"/>
                </a:solidFill>
                <a:effectLst/>
                <a:latin typeface="+mn-lt"/>
                <a:ea typeface="+mn-ea"/>
                <a:cs typeface="+mn-cs"/>
              </a:rPr>
              <a:t>). Какую цену заплатил за вас Иисус? Он пролил Свою кровь и умер за вас на кресте. Это означает, что вы представляете огромную ценность. Он заплатил за вас всем, что имел, и это делает вас бесценными. Но насколько вы находите время, чтобы заботиться об этом бесценном даре (о ВАС) на фоне всех других вещей, которые вы должны делать, как мама? Есть ли способы быть хорошей мамой и реально заботиться о себе?</a:t>
            </a:r>
          </a:p>
          <a:p>
            <a:endParaRPr lang="ru-RU" dirty="0"/>
          </a:p>
        </p:txBody>
      </p:sp>
      <p:sp>
        <p:nvSpPr>
          <p:cNvPr id="4" name="Номер слайда 3"/>
          <p:cNvSpPr>
            <a:spLocks noGrp="1"/>
          </p:cNvSpPr>
          <p:nvPr>
            <p:ph type="sldNum" sz="quarter" idx="10"/>
          </p:nvPr>
        </p:nvSpPr>
        <p:spPr/>
        <p:txBody>
          <a:bodyPr/>
          <a:lstStyle/>
          <a:p>
            <a:fld id="{1A8339D7-FD85-472C-A132-B7F6EC6DDA9D}" type="slidenum">
              <a:rPr lang="ru-RU" smtClean="0"/>
              <a:t>9</a:t>
            </a:fld>
            <a:endParaRPr lang="ru-RU"/>
          </a:p>
        </p:txBody>
      </p:sp>
    </p:spTree>
    <p:extLst>
      <p:ext uri="{BB962C8B-B14F-4D97-AF65-F5344CB8AC3E}">
        <p14:creationId xmlns:p14="http://schemas.microsoft.com/office/powerpoint/2010/main" val="3419434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A8339D7-FD85-472C-A132-B7F6EC6DDA9D}" type="slidenum">
              <a:rPr lang="ru-RU" smtClean="0"/>
              <a:t>11</a:t>
            </a:fld>
            <a:endParaRPr lang="ru-RU"/>
          </a:p>
        </p:txBody>
      </p:sp>
    </p:spTree>
    <p:extLst>
      <p:ext uri="{BB962C8B-B14F-4D97-AF65-F5344CB8AC3E}">
        <p14:creationId xmlns:p14="http://schemas.microsoft.com/office/powerpoint/2010/main" val="3911404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29F67B7-173F-4206-83F9-D45A21B37859}"/>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xmlns="" id="{91502328-C39F-4ADC-7ACD-2FE2490D3C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xmlns="" id="{2D1DB1D8-7838-CDAD-38A9-D9233EDA3349}"/>
              </a:ext>
            </a:extLst>
          </p:cNvPr>
          <p:cNvSpPr>
            <a:spLocks noGrp="1"/>
          </p:cNvSpPr>
          <p:nvPr>
            <p:ph type="dt" sz="half" idx="10"/>
          </p:nvPr>
        </p:nvSpPr>
        <p:spPr/>
        <p:txBody>
          <a:bodyPr/>
          <a:lstStyle/>
          <a:p>
            <a:fld id="{D377730B-63C5-CE4E-9D1F-AF9E91C56060}" type="datetimeFigureOut">
              <a:rPr lang="ru-RU" smtClean="0"/>
              <a:t>27.02.23</a:t>
            </a:fld>
            <a:endParaRPr lang="ru-RU"/>
          </a:p>
        </p:txBody>
      </p:sp>
      <p:sp>
        <p:nvSpPr>
          <p:cNvPr id="5" name="Нижний колонтитул 4">
            <a:extLst>
              <a:ext uri="{FF2B5EF4-FFF2-40B4-BE49-F238E27FC236}">
                <a16:creationId xmlns:a16="http://schemas.microsoft.com/office/drawing/2014/main" xmlns="" id="{11341FED-53F7-442C-B046-951D645125A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3300ED30-3B1B-AD4E-8D58-A501E40CFE68}"/>
              </a:ext>
            </a:extLst>
          </p:cNvPr>
          <p:cNvSpPr>
            <a:spLocks noGrp="1"/>
          </p:cNvSpPr>
          <p:nvPr>
            <p:ph type="sldNum" sz="quarter" idx="12"/>
          </p:nvPr>
        </p:nvSpPr>
        <p:spPr/>
        <p:txBody>
          <a:bodyPr/>
          <a:lstStyle/>
          <a:p>
            <a:fld id="{74916BD3-E8A4-C949-B497-1352344BC7B7}" type="slidenum">
              <a:rPr lang="ru-RU" smtClean="0"/>
              <a:t>‹#›</a:t>
            </a:fld>
            <a:endParaRPr lang="ru-RU"/>
          </a:p>
        </p:txBody>
      </p:sp>
    </p:spTree>
    <p:extLst>
      <p:ext uri="{BB962C8B-B14F-4D97-AF65-F5344CB8AC3E}">
        <p14:creationId xmlns:p14="http://schemas.microsoft.com/office/powerpoint/2010/main" val="3128502926"/>
      </p:ext>
    </p:extLst>
  </p:cSld>
  <p:clrMapOvr>
    <a:masterClrMapping/>
  </p:clrMapOvr>
  <p:transition xmlns:p14="http://schemas.microsoft.com/office/powerpoint/2010/mai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34F9328-0DB7-B6D9-0985-626E85A95B0A}"/>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xmlns="" id="{BC94D5DE-3D8C-83D4-BA1F-E691C4CC8835}"/>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9CA2AE2B-8B34-669C-04CC-38A61A60CC24}"/>
              </a:ext>
            </a:extLst>
          </p:cNvPr>
          <p:cNvSpPr>
            <a:spLocks noGrp="1"/>
          </p:cNvSpPr>
          <p:nvPr>
            <p:ph type="dt" sz="half" idx="10"/>
          </p:nvPr>
        </p:nvSpPr>
        <p:spPr/>
        <p:txBody>
          <a:bodyPr/>
          <a:lstStyle/>
          <a:p>
            <a:fld id="{D377730B-63C5-CE4E-9D1F-AF9E91C56060}" type="datetimeFigureOut">
              <a:rPr lang="ru-RU" smtClean="0"/>
              <a:t>27.02.23</a:t>
            </a:fld>
            <a:endParaRPr lang="ru-RU"/>
          </a:p>
        </p:txBody>
      </p:sp>
      <p:sp>
        <p:nvSpPr>
          <p:cNvPr id="5" name="Нижний колонтитул 4">
            <a:extLst>
              <a:ext uri="{FF2B5EF4-FFF2-40B4-BE49-F238E27FC236}">
                <a16:creationId xmlns:a16="http://schemas.microsoft.com/office/drawing/2014/main" xmlns="" id="{F08C8EB0-97ED-72FA-F98D-A4F93782B75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80227BF5-8651-134E-0F09-AE460F5E2C31}"/>
              </a:ext>
            </a:extLst>
          </p:cNvPr>
          <p:cNvSpPr>
            <a:spLocks noGrp="1"/>
          </p:cNvSpPr>
          <p:nvPr>
            <p:ph type="sldNum" sz="quarter" idx="12"/>
          </p:nvPr>
        </p:nvSpPr>
        <p:spPr/>
        <p:txBody>
          <a:bodyPr/>
          <a:lstStyle/>
          <a:p>
            <a:fld id="{74916BD3-E8A4-C949-B497-1352344BC7B7}" type="slidenum">
              <a:rPr lang="ru-RU" smtClean="0"/>
              <a:t>‹#›</a:t>
            </a:fld>
            <a:endParaRPr lang="ru-RU"/>
          </a:p>
        </p:txBody>
      </p:sp>
    </p:spTree>
    <p:extLst>
      <p:ext uri="{BB962C8B-B14F-4D97-AF65-F5344CB8AC3E}">
        <p14:creationId xmlns:p14="http://schemas.microsoft.com/office/powerpoint/2010/main" val="1301723665"/>
      </p:ext>
    </p:extLst>
  </p:cSld>
  <p:clrMapOvr>
    <a:masterClrMapping/>
  </p:clrMapOvr>
  <p:transition xmlns:p14="http://schemas.microsoft.com/office/powerpoint/2010/mai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xmlns="" id="{8F5B8CBF-3404-EB2E-CE59-86EFA05A3251}"/>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xmlns="" id="{3C3EB0C7-68A8-7DB0-3318-FE4757DA0228}"/>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05D0D287-E949-3063-7EFB-B9265D7AF1F0}"/>
              </a:ext>
            </a:extLst>
          </p:cNvPr>
          <p:cNvSpPr>
            <a:spLocks noGrp="1"/>
          </p:cNvSpPr>
          <p:nvPr>
            <p:ph type="dt" sz="half" idx="10"/>
          </p:nvPr>
        </p:nvSpPr>
        <p:spPr/>
        <p:txBody>
          <a:bodyPr/>
          <a:lstStyle/>
          <a:p>
            <a:fld id="{D377730B-63C5-CE4E-9D1F-AF9E91C56060}" type="datetimeFigureOut">
              <a:rPr lang="ru-RU" smtClean="0"/>
              <a:t>27.02.23</a:t>
            </a:fld>
            <a:endParaRPr lang="ru-RU"/>
          </a:p>
        </p:txBody>
      </p:sp>
      <p:sp>
        <p:nvSpPr>
          <p:cNvPr id="5" name="Нижний колонтитул 4">
            <a:extLst>
              <a:ext uri="{FF2B5EF4-FFF2-40B4-BE49-F238E27FC236}">
                <a16:creationId xmlns:a16="http://schemas.microsoft.com/office/drawing/2014/main" xmlns="" id="{0A59339D-3CD4-062F-6D80-47A5F0F9BD5A}"/>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D3B37F8A-1ADC-7721-38C8-02864705B8B2}"/>
              </a:ext>
            </a:extLst>
          </p:cNvPr>
          <p:cNvSpPr>
            <a:spLocks noGrp="1"/>
          </p:cNvSpPr>
          <p:nvPr>
            <p:ph type="sldNum" sz="quarter" idx="12"/>
          </p:nvPr>
        </p:nvSpPr>
        <p:spPr/>
        <p:txBody>
          <a:bodyPr/>
          <a:lstStyle/>
          <a:p>
            <a:fld id="{74916BD3-E8A4-C949-B497-1352344BC7B7}" type="slidenum">
              <a:rPr lang="ru-RU" smtClean="0"/>
              <a:t>‹#›</a:t>
            </a:fld>
            <a:endParaRPr lang="ru-RU"/>
          </a:p>
        </p:txBody>
      </p:sp>
    </p:spTree>
    <p:extLst>
      <p:ext uri="{BB962C8B-B14F-4D97-AF65-F5344CB8AC3E}">
        <p14:creationId xmlns:p14="http://schemas.microsoft.com/office/powerpoint/2010/main" val="2059681602"/>
      </p:ext>
    </p:extLst>
  </p:cSld>
  <p:clrMapOvr>
    <a:masterClrMapping/>
  </p:clrMapOvr>
  <p:transition xmlns:p14="http://schemas.microsoft.com/office/powerpoint/2010/mai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D50CF92-999C-51C1-F0F2-11D9CCC718D4}"/>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10691DB8-2027-B0B3-54F9-6DE2C207625B}"/>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3C042E92-7E01-783C-54C6-B7776C544C7F}"/>
              </a:ext>
            </a:extLst>
          </p:cNvPr>
          <p:cNvSpPr>
            <a:spLocks noGrp="1"/>
          </p:cNvSpPr>
          <p:nvPr>
            <p:ph type="dt" sz="half" idx="10"/>
          </p:nvPr>
        </p:nvSpPr>
        <p:spPr/>
        <p:txBody>
          <a:bodyPr/>
          <a:lstStyle/>
          <a:p>
            <a:fld id="{D377730B-63C5-CE4E-9D1F-AF9E91C56060}" type="datetimeFigureOut">
              <a:rPr lang="ru-RU" smtClean="0"/>
              <a:t>27.02.23</a:t>
            </a:fld>
            <a:endParaRPr lang="ru-RU"/>
          </a:p>
        </p:txBody>
      </p:sp>
      <p:sp>
        <p:nvSpPr>
          <p:cNvPr id="5" name="Нижний колонтитул 4">
            <a:extLst>
              <a:ext uri="{FF2B5EF4-FFF2-40B4-BE49-F238E27FC236}">
                <a16:creationId xmlns:a16="http://schemas.microsoft.com/office/drawing/2014/main" xmlns="" id="{108B9D97-0B4F-974D-3066-378356DAF1A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7043DDD2-D35D-1E91-8B24-9B6D4C6A9309}"/>
              </a:ext>
            </a:extLst>
          </p:cNvPr>
          <p:cNvSpPr>
            <a:spLocks noGrp="1"/>
          </p:cNvSpPr>
          <p:nvPr>
            <p:ph type="sldNum" sz="quarter" idx="12"/>
          </p:nvPr>
        </p:nvSpPr>
        <p:spPr/>
        <p:txBody>
          <a:bodyPr/>
          <a:lstStyle/>
          <a:p>
            <a:fld id="{74916BD3-E8A4-C949-B497-1352344BC7B7}" type="slidenum">
              <a:rPr lang="ru-RU" smtClean="0"/>
              <a:t>‹#›</a:t>
            </a:fld>
            <a:endParaRPr lang="ru-RU"/>
          </a:p>
        </p:txBody>
      </p:sp>
    </p:spTree>
    <p:extLst>
      <p:ext uri="{BB962C8B-B14F-4D97-AF65-F5344CB8AC3E}">
        <p14:creationId xmlns:p14="http://schemas.microsoft.com/office/powerpoint/2010/main" val="2147906235"/>
      </p:ext>
    </p:extLst>
  </p:cSld>
  <p:clrMapOvr>
    <a:masterClrMapping/>
  </p:clrMapOvr>
  <p:transition xmlns:p14="http://schemas.microsoft.com/office/powerpoint/2010/mai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B3513CC-393C-73D5-81C8-080102231866}"/>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xmlns="" id="{6BAB36E7-ACD2-9F00-D249-7241F5F64A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xmlns="" id="{90CE11DF-612A-A303-B2CA-B54AE3BEEC5E}"/>
              </a:ext>
            </a:extLst>
          </p:cNvPr>
          <p:cNvSpPr>
            <a:spLocks noGrp="1"/>
          </p:cNvSpPr>
          <p:nvPr>
            <p:ph type="dt" sz="half" idx="10"/>
          </p:nvPr>
        </p:nvSpPr>
        <p:spPr/>
        <p:txBody>
          <a:bodyPr/>
          <a:lstStyle/>
          <a:p>
            <a:fld id="{D377730B-63C5-CE4E-9D1F-AF9E91C56060}" type="datetimeFigureOut">
              <a:rPr lang="ru-RU" smtClean="0"/>
              <a:t>27.02.23</a:t>
            </a:fld>
            <a:endParaRPr lang="ru-RU"/>
          </a:p>
        </p:txBody>
      </p:sp>
      <p:sp>
        <p:nvSpPr>
          <p:cNvPr id="5" name="Нижний колонтитул 4">
            <a:extLst>
              <a:ext uri="{FF2B5EF4-FFF2-40B4-BE49-F238E27FC236}">
                <a16:creationId xmlns:a16="http://schemas.microsoft.com/office/drawing/2014/main" xmlns="" id="{57DF295E-8A66-A985-9281-ECB04FC1D4E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D9ABC2E8-1A9C-4915-5B67-E5ACB812CFCF}"/>
              </a:ext>
            </a:extLst>
          </p:cNvPr>
          <p:cNvSpPr>
            <a:spLocks noGrp="1"/>
          </p:cNvSpPr>
          <p:nvPr>
            <p:ph type="sldNum" sz="quarter" idx="12"/>
          </p:nvPr>
        </p:nvSpPr>
        <p:spPr/>
        <p:txBody>
          <a:bodyPr/>
          <a:lstStyle/>
          <a:p>
            <a:fld id="{74916BD3-E8A4-C949-B497-1352344BC7B7}" type="slidenum">
              <a:rPr lang="ru-RU" smtClean="0"/>
              <a:t>‹#›</a:t>
            </a:fld>
            <a:endParaRPr lang="ru-RU"/>
          </a:p>
        </p:txBody>
      </p:sp>
    </p:spTree>
    <p:extLst>
      <p:ext uri="{BB962C8B-B14F-4D97-AF65-F5344CB8AC3E}">
        <p14:creationId xmlns:p14="http://schemas.microsoft.com/office/powerpoint/2010/main" val="3976640"/>
      </p:ext>
    </p:extLst>
  </p:cSld>
  <p:clrMapOvr>
    <a:masterClrMapping/>
  </p:clrMapOvr>
  <p:transition xmlns:p14="http://schemas.microsoft.com/office/powerpoint/2010/mai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7284444-F477-C53E-2FCC-6446D8F0E603}"/>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73DC6BB4-7D43-8B34-E172-A74222DCDA04}"/>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xmlns="" id="{8AB19BA2-B1AB-7222-59B4-3D6F3CDB1749}"/>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xmlns="" id="{A10D6D0A-3020-5E9B-DB59-70695804D05C}"/>
              </a:ext>
            </a:extLst>
          </p:cNvPr>
          <p:cNvSpPr>
            <a:spLocks noGrp="1"/>
          </p:cNvSpPr>
          <p:nvPr>
            <p:ph type="dt" sz="half" idx="10"/>
          </p:nvPr>
        </p:nvSpPr>
        <p:spPr/>
        <p:txBody>
          <a:bodyPr/>
          <a:lstStyle/>
          <a:p>
            <a:fld id="{D377730B-63C5-CE4E-9D1F-AF9E91C56060}" type="datetimeFigureOut">
              <a:rPr lang="ru-RU" smtClean="0"/>
              <a:t>27.02.23</a:t>
            </a:fld>
            <a:endParaRPr lang="ru-RU"/>
          </a:p>
        </p:txBody>
      </p:sp>
      <p:sp>
        <p:nvSpPr>
          <p:cNvPr id="6" name="Нижний колонтитул 5">
            <a:extLst>
              <a:ext uri="{FF2B5EF4-FFF2-40B4-BE49-F238E27FC236}">
                <a16:creationId xmlns:a16="http://schemas.microsoft.com/office/drawing/2014/main" xmlns="" id="{4C1A51B6-4CAA-4522-90AF-E474174AB49F}"/>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AFFB1548-A9A8-8F30-6472-91420E398ADA}"/>
              </a:ext>
            </a:extLst>
          </p:cNvPr>
          <p:cNvSpPr>
            <a:spLocks noGrp="1"/>
          </p:cNvSpPr>
          <p:nvPr>
            <p:ph type="sldNum" sz="quarter" idx="12"/>
          </p:nvPr>
        </p:nvSpPr>
        <p:spPr/>
        <p:txBody>
          <a:bodyPr/>
          <a:lstStyle/>
          <a:p>
            <a:fld id="{74916BD3-E8A4-C949-B497-1352344BC7B7}" type="slidenum">
              <a:rPr lang="ru-RU" smtClean="0"/>
              <a:t>‹#›</a:t>
            </a:fld>
            <a:endParaRPr lang="ru-RU"/>
          </a:p>
        </p:txBody>
      </p:sp>
    </p:spTree>
    <p:extLst>
      <p:ext uri="{BB962C8B-B14F-4D97-AF65-F5344CB8AC3E}">
        <p14:creationId xmlns:p14="http://schemas.microsoft.com/office/powerpoint/2010/main" val="968095797"/>
      </p:ext>
    </p:extLst>
  </p:cSld>
  <p:clrMapOvr>
    <a:masterClrMapping/>
  </p:clrMapOvr>
  <p:transition xmlns:p14="http://schemas.microsoft.com/office/powerpoint/2010/mai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189EBA1-CAD7-9372-E96E-20267BE65372}"/>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xmlns="" id="{2A5E5F46-D504-C86B-E3A2-95645640BD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xmlns="" id="{260AC13C-4706-F78C-4CFF-615B5ACD64FE}"/>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xmlns="" id="{72CA0E12-4C3A-14C5-3E89-1FE0011AEF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xmlns="" id="{3649E501-921A-9F20-F70A-35012381BFF0}"/>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xmlns="" id="{5C793026-B5B4-C462-00B6-5DF25C1CB7DE}"/>
              </a:ext>
            </a:extLst>
          </p:cNvPr>
          <p:cNvSpPr>
            <a:spLocks noGrp="1"/>
          </p:cNvSpPr>
          <p:nvPr>
            <p:ph type="dt" sz="half" idx="10"/>
          </p:nvPr>
        </p:nvSpPr>
        <p:spPr/>
        <p:txBody>
          <a:bodyPr/>
          <a:lstStyle/>
          <a:p>
            <a:fld id="{D377730B-63C5-CE4E-9D1F-AF9E91C56060}" type="datetimeFigureOut">
              <a:rPr lang="ru-RU" smtClean="0"/>
              <a:t>27.02.23</a:t>
            </a:fld>
            <a:endParaRPr lang="ru-RU"/>
          </a:p>
        </p:txBody>
      </p:sp>
      <p:sp>
        <p:nvSpPr>
          <p:cNvPr id="8" name="Нижний колонтитул 7">
            <a:extLst>
              <a:ext uri="{FF2B5EF4-FFF2-40B4-BE49-F238E27FC236}">
                <a16:creationId xmlns:a16="http://schemas.microsoft.com/office/drawing/2014/main" xmlns="" id="{7D1732F4-4015-3A20-8935-30CAC5091723}"/>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xmlns="" id="{40BC84C0-402E-E788-1A85-D6A761813DB7}"/>
              </a:ext>
            </a:extLst>
          </p:cNvPr>
          <p:cNvSpPr>
            <a:spLocks noGrp="1"/>
          </p:cNvSpPr>
          <p:nvPr>
            <p:ph type="sldNum" sz="quarter" idx="12"/>
          </p:nvPr>
        </p:nvSpPr>
        <p:spPr/>
        <p:txBody>
          <a:bodyPr/>
          <a:lstStyle/>
          <a:p>
            <a:fld id="{74916BD3-E8A4-C949-B497-1352344BC7B7}" type="slidenum">
              <a:rPr lang="ru-RU" smtClean="0"/>
              <a:t>‹#›</a:t>
            </a:fld>
            <a:endParaRPr lang="ru-RU"/>
          </a:p>
        </p:txBody>
      </p:sp>
    </p:spTree>
    <p:extLst>
      <p:ext uri="{BB962C8B-B14F-4D97-AF65-F5344CB8AC3E}">
        <p14:creationId xmlns:p14="http://schemas.microsoft.com/office/powerpoint/2010/main" val="681398472"/>
      </p:ext>
    </p:extLst>
  </p:cSld>
  <p:clrMapOvr>
    <a:masterClrMapping/>
  </p:clrMapOvr>
  <p:transition xmlns:p14="http://schemas.microsoft.com/office/powerpoint/2010/mai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B2B31D0-FB83-7C14-3F4C-4AD01ADAE9BA}"/>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xmlns="" id="{E7D3179B-BF0E-1DA3-A257-5F7F081DA469}"/>
              </a:ext>
            </a:extLst>
          </p:cNvPr>
          <p:cNvSpPr>
            <a:spLocks noGrp="1"/>
          </p:cNvSpPr>
          <p:nvPr>
            <p:ph type="dt" sz="half" idx="10"/>
          </p:nvPr>
        </p:nvSpPr>
        <p:spPr/>
        <p:txBody>
          <a:bodyPr/>
          <a:lstStyle/>
          <a:p>
            <a:fld id="{D377730B-63C5-CE4E-9D1F-AF9E91C56060}" type="datetimeFigureOut">
              <a:rPr lang="ru-RU" smtClean="0"/>
              <a:t>27.02.23</a:t>
            </a:fld>
            <a:endParaRPr lang="ru-RU"/>
          </a:p>
        </p:txBody>
      </p:sp>
      <p:sp>
        <p:nvSpPr>
          <p:cNvPr id="4" name="Нижний колонтитул 3">
            <a:extLst>
              <a:ext uri="{FF2B5EF4-FFF2-40B4-BE49-F238E27FC236}">
                <a16:creationId xmlns:a16="http://schemas.microsoft.com/office/drawing/2014/main" xmlns="" id="{378F8C87-0636-4A69-F4A7-AF1A6A443B48}"/>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xmlns="" id="{0A38150C-1261-02AA-DF80-A8672BF3106E}"/>
              </a:ext>
            </a:extLst>
          </p:cNvPr>
          <p:cNvSpPr>
            <a:spLocks noGrp="1"/>
          </p:cNvSpPr>
          <p:nvPr>
            <p:ph type="sldNum" sz="quarter" idx="12"/>
          </p:nvPr>
        </p:nvSpPr>
        <p:spPr/>
        <p:txBody>
          <a:bodyPr/>
          <a:lstStyle/>
          <a:p>
            <a:fld id="{74916BD3-E8A4-C949-B497-1352344BC7B7}" type="slidenum">
              <a:rPr lang="ru-RU" smtClean="0"/>
              <a:t>‹#›</a:t>
            </a:fld>
            <a:endParaRPr lang="ru-RU"/>
          </a:p>
        </p:txBody>
      </p:sp>
    </p:spTree>
    <p:extLst>
      <p:ext uri="{BB962C8B-B14F-4D97-AF65-F5344CB8AC3E}">
        <p14:creationId xmlns:p14="http://schemas.microsoft.com/office/powerpoint/2010/main" val="2151753245"/>
      </p:ext>
    </p:extLst>
  </p:cSld>
  <p:clrMapOvr>
    <a:masterClrMapping/>
  </p:clrMapOvr>
  <p:transition xmlns:p14="http://schemas.microsoft.com/office/powerpoint/2010/mai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xmlns="" id="{6CA84885-1B1C-3A1D-4447-1B8B93E25052}"/>
              </a:ext>
            </a:extLst>
          </p:cNvPr>
          <p:cNvSpPr>
            <a:spLocks noGrp="1"/>
          </p:cNvSpPr>
          <p:nvPr>
            <p:ph type="dt" sz="half" idx="10"/>
          </p:nvPr>
        </p:nvSpPr>
        <p:spPr/>
        <p:txBody>
          <a:bodyPr/>
          <a:lstStyle/>
          <a:p>
            <a:fld id="{D377730B-63C5-CE4E-9D1F-AF9E91C56060}" type="datetimeFigureOut">
              <a:rPr lang="ru-RU" smtClean="0"/>
              <a:t>27.02.23</a:t>
            </a:fld>
            <a:endParaRPr lang="ru-RU"/>
          </a:p>
        </p:txBody>
      </p:sp>
      <p:sp>
        <p:nvSpPr>
          <p:cNvPr id="3" name="Нижний колонтитул 2">
            <a:extLst>
              <a:ext uri="{FF2B5EF4-FFF2-40B4-BE49-F238E27FC236}">
                <a16:creationId xmlns:a16="http://schemas.microsoft.com/office/drawing/2014/main" xmlns="" id="{3985A194-CA5C-4DE0-04DF-79DC36F90400}"/>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xmlns="" id="{D003FD1E-DA03-A211-DBC1-1687A00B76CA}"/>
              </a:ext>
            </a:extLst>
          </p:cNvPr>
          <p:cNvSpPr>
            <a:spLocks noGrp="1"/>
          </p:cNvSpPr>
          <p:nvPr>
            <p:ph type="sldNum" sz="quarter" idx="12"/>
          </p:nvPr>
        </p:nvSpPr>
        <p:spPr/>
        <p:txBody>
          <a:bodyPr/>
          <a:lstStyle/>
          <a:p>
            <a:fld id="{74916BD3-E8A4-C949-B497-1352344BC7B7}" type="slidenum">
              <a:rPr lang="ru-RU" smtClean="0"/>
              <a:t>‹#›</a:t>
            </a:fld>
            <a:endParaRPr lang="ru-RU"/>
          </a:p>
        </p:txBody>
      </p:sp>
    </p:spTree>
    <p:extLst>
      <p:ext uri="{BB962C8B-B14F-4D97-AF65-F5344CB8AC3E}">
        <p14:creationId xmlns:p14="http://schemas.microsoft.com/office/powerpoint/2010/main" val="1683823878"/>
      </p:ext>
    </p:extLst>
  </p:cSld>
  <p:clrMapOvr>
    <a:masterClrMapping/>
  </p:clrMapOvr>
  <p:transition xmlns:p14="http://schemas.microsoft.com/office/powerpoint/2010/mai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59BC723-5D90-C6D1-5648-86FAB590524B}"/>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xmlns="" id="{EE41ABF3-A8DE-B99D-805B-981454C5E5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xmlns="" id="{338BCB40-C0F0-26B6-9E20-C6B150050B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0F613F6D-89FE-AA0F-EE82-35F37CDF932C}"/>
              </a:ext>
            </a:extLst>
          </p:cNvPr>
          <p:cNvSpPr>
            <a:spLocks noGrp="1"/>
          </p:cNvSpPr>
          <p:nvPr>
            <p:ph type="dt" sz="half" idx="10"/>
          </p:nvPr>
        </p:nvSpPr>
        <p:spPr/>
        <p:txBody>
          <a:bodyPr/>
          <a:lstStyle/>
          <a:p>
            <a:fld id="{D377730B-63C5-CE4E-9D1F-AF9E91C56060}" type="datetimeFigureOut">
              <a:rPr lang="ru-RU" smtClean="0"/>
              <a:t>27.02.23</a:t>
            </a:fld>
            <a:endParaRPr lang="ru-RU"/>
          </a:p>
        </p:txBody>
      </p:sp>
      <p:sp>
        <p:nvSpPr>
          <p:cNvPr id="6" name="Нижний колонтитул 5">
            <a:extLst>
              <a:ext uri="{FF2B5EF4-FFF2-40B4-BE49-F238E27FC236}">
                <a16:creationId xmlns:a16="http://schemas.microsoft.com/office/drawing/2014/main" xmlns="" id="{0DE06020-EAF9-DF8E-B4F2-1A65D5046246}"/>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F1E338E6-588B-DC8E-93FA-264594D0FD19}"/>
              </a:ext>
            </a:extLst>
          </p:cNvPr>
          <p:cNvSpPr>
            <a:spLocks noGrp="1"/>
          </p:cNvSpPr>
          <p:nvPr>
            <p:ph type="sldNum" sz="quarter" idx="12"/>
          </p:nvPr>
        </p:nvSpPr>
        <p:spPr/>
        <p:txBody>
          <a:bodyPr/>
          <a:lstStyle/>
          <a:p>
            <a:fld id="{74916BD3-E8A4-C949-B497-1352344BC7B7}" type="slidenum">
              <a:rPr lang="ru-RU" smtClean="0"/>
              <a:t>‹#›</a:t>
            </a:fld>
            <a:endParaRPr lang="ru-RU"/>
          </a:p>
        </p:txBody>
      </p:sp>
    </p:spTree>
    <p:extLst>
      <p:ext uri="{BB962C8B-B14F-4D97-AF65-F5344CB8AC3E}">
        <p14:creationId xmlns:p14="http://schemas.microsoft.com/office/powerpoint/2010/main" val="1061640216"/>
      </p:ext>
    </p:extLst>
  </p:cSld>
  <p:clrMapOvr>
    <a:masterClrMapping/>
  </p:clrMapOvr>
  <p:transition xmlns:p14="http://schemas.microsoft.com/office/powerpoint/2010/mai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18A4D5E-C88E-012F-589D-63598E7AC5DB}"/>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xmlns="" id="{0C681898-552B-5151-95C4-6D61AB1EB1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xmlns="" id="{EB69ED3B-28EA-C2F9-51B0-9AFEF3BDE0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2F3EF129-1F0A-ECC2-D89E-E0F7EF0C529B}"/>
              </a:ext>
            </a:extLst>
          </p:cNvPr>
          <p:cNvSpPr>
            <a:spLocks noGrp="1"/>
          </p:cNvSpPr>
          <p:nvPr>
            <p:ph type="dt" sz="half" idx="10"/>
          </p:nvPr>
        </p:nvSpPr>
        <p:spPr/>
        <p:txBody>
          <a:bodyPr/>
          <a:lstStyle/>
          <a:p>
            <a:fld id="{D377730B-63C5-CE4E-9D1F-AF9E91C56060}" type="datetimeFigureOut">
              <a:rPr lang="ru-RU" smtClean="0"/>
              <a:t>27.02.23</a:t>
            </a:fld>
            <a:endParaRPr lang="ru-RU"/>
          </a:p>
        </p:txBody>
      </p:sp>
      <p:sp>
        <p:nvSpPr>
          <p:cNvPr id="6" name="Нижний колонтитул 5">
            <a:extLst>
              <a:ext uri="{FF2B5EF4-FFF2-40B4-BE49-F238E27FC236}">
                <a16:creationId xmlns:a16="http://schemas.microsoft.com/office/drawing/2014/main" xmlns="" id="{A0EA68B1-66A3-6BBA-45E6-3825A55EAB8C}"/>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9C5FA7B9-A0B8-BB09-4CA3-05B701E02771}"/>
              </a:ext>
            </a:extLst>
          </p:cNvPr>
          <p:cNvSpPr>
            <a:spLocks noGrp="1"/>
          </p:cNvSpPr>
          <p:nvPr>
            <p:ph type="sldNum" sz="quarter" idx="12"/>
          </p:nvPr>
        </p:nvSpPr>
        <p:spPr/>
        <p:txBody>
          <a:bodyPr/>
          <a:lstStyle/>
          <a:p>
            <a:fld id="{74916BD3-E8A4-C949-B497-1352344BC7B7}" type="slidenum">
              <a:rPr lang="ru-RU" smtClean="0"/>
              <a:t>‹#›</a:t>
            </a:fld>
            <a:endParaRPr lang="ru-RU"/>
          </a:p>
        </p:txBody>
      </p:sp>
    </p:spTree>
    <p:extLst>
      <p:ext uri="{BB962C8B-B14F-4D97-AF65-F5344CB8AC3E}">
        <p14:creationId xmlns:p14="http://schemas.microsoft.com/office/powerpoint/2010/main" val="893551364"/>
      </p:ext>
    </p:extLst>
  </p:cSld>
  <p:clrMapOvr>
    <a:masterClrMapping/>
  </p:clrMapOvr>
  <p:transition xmlns:p14="http://schemas.microsoft.com/office/powerpoint/2010/main" spd="slow">
    <p:push dir="u"/>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432F873-4244-EDD5-C2D6-8F55A6A898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xmlns="" id="{CA01E83D-F4AF-9024-61DA-9C5EBB5CFD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85A36EA5-7B59-DB30-2339-8D746C76B7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77730B-63C5-CE4E-9D1F-AF9E91C56060}" type="datetimeFigureOut">
              <a:rPr lang="ru-RU" smtClean="0"/>
              <a:t>27.02.23</a:t>
            </a:fld>
            <a:endParaRPr lang="ru-RU"/>
          </a:p>
        </p:txBody>
      </p:sp>
      <p:sp>
        <p:nvSpPr>
          <p:cNvPr id="5" name="Нижний колонтитул 4">
            <a:extLst>
              <a:ext uri="{FF2B5EF4-FFF2-40B4-BE49-F238E27FC236}">
                <a16:creationId xmlns:a16="http://schemas.microsoft.com/office/drawing/2014/main" xmlns="" id="{457A7A57-5CDA-59F9-3A98-27D1287743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xmlns="" id="{54F9B662-7961-C154-1A8A-670D5B99BA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916BD3-E8A4-C949-B497-1352344BC7B7}" type="slidenum">
              <a:rPr lang="ru-RU" smtClean="0"/>
              <a:t>‹#›</a:t>
            </a:fld>
            <a:endParaRPr lang="ru-RU"/>
          </a:p>
        </p:txBody>
      </p:sp>
    </p:spTree>
    <p:extLst>
      <p:ext uri="{BB962C8B-B14F-4D97-AF65-F5344CB8AC3E}">
        <p14:creationId xmlns:p14="http://schemas.microsoft.com/office/powerpoint/2010/main" val="1609434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jp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jp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F9FA5A3E-CD4F-DAFB-E607-D714E406E4CA}"/>
              </a:ext>
            </a:extLst>
          </p:cNvPr>
          <p:cNvPicPr>
            <a:picLocks noChangeAspect="1"/>
          </p:cNvPicPr>
          <p:nvPr/>
        </p:nvPicPr>
        <p:blipFill>
          <a:blip r:embed="rId3"/>
          <a:stretch>
            <a:fillRect/>
          </a:stretch>
        </p:blipFill>
        <p:spPr>
          <a:xfrm>
            <a:off x="0" y="171"/>
            <a:ext cx="12192000" cy="6857657"/>
          </a:xfrm>
          <a:prstGeom prst="rect">
            <a:avLst/>
          </a:prstGeom>
        </p:spPr>
      </p:pic>
    </p:spTree>
    <p:extLst>
      <p:ext uri="{BB962C8B-B14F-4D97-AF65-F5344CB8AC3E}">
        <p14:creationId xmlns:p14="http://schemas.microsoft.com/office/powerpoint/2010/main" val="2249670915"/>
      </p:ext>
    </p:extLst>
  </p:cSld>
  <p:clrMapOvr>
    <a:masterClrMapping/>
  </p:clrMapOvr>
  <p:transition xmlns:p14="http://schemas.microsoft.com/office/powerpoint/2010/mai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9AD8D6D5-207E-4685-633A-E16B2C98A2C4}"/>
              </a:ext>
            </a:extLst>
          </p:cNvPr>
          <p:cNvPicPr>
            <a:picLocks noChangeAspect="1"/>
          </p:cNvPicPr>
          <p:nvPr/>
        </p:nvPicPr>
        <p:blipFill>
          <a:blip r:embed="rId2"/>
          <a:stretch>
            <a:fillRect/>
          </a:stretch>
        </p:blipFill>
        <p:spPr>
          <a:xfrm>
            <a:off x="-209990" y="0"/>
            <a:ext cx="12401584" cy="6858000"/>
          </a:xfrm>
          <a:prstGeom prst="rect">
            <a:avLst/>
          </a:prstGeom>
        </p:spPr>
      </p:pic>
      <p:sp>
        <p:nvSpPr>
          <p:cNvPr id="4" name="Прямоугольник 3">
            <a:extLst>
              <a:ext uri="{FF2B5EF4-FFF2-40B4-BE49-F238E27FC236}">
                <a16:creationId xmlns:a16="http://schemas.microsoft.com/office/drawing/2014/main" xmlns="" id="{AE6B1444-8A30-C56F-0841-79150B4BD685}"/>
              </a:ext>
            </a:extLst>
          </p:cNvPr>
          <p:cNvSpPr/>
          <p:nvPr/>
        </p:nvSpPr>
        <p:spPr>
          <a:xfrm>
            <a:off x="3344973" y="851240"/>
            <a:ext cx="8626791" cy="5037276"/>
          </a:xfrm>
          <a:prstGeom prst="rect">
            <a:avLst/>
          </a:prstGeom>
        </p:spPr>
        <p:txBody>
          <a:bodyPr wrap="square">
            <a:spAutoFit/>
          </a:bodyPr>
          <a:lstStyle/>
          <a:p>
            <a:pPr>
              <a:lnSpc>
                <a:spcPct val="80000"/>
              </a:lnSpc>
            </a:pPr>
            <a:r>
              <a:rPr lang="ru-RU"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Пожалуйста, поймите, </a:t>
            </a:r>
            <a:r>
              <a:rPr lang="ru-RU" sz="4000" dirty="0">
                <a:ln w="18415" cmpd="sng">
                  <a:solidFill>
                    <a:srgbClr val="FFFFFF"/>
                  </a:solidFill>
                  <a:prstDash val="solid"/>
                </a:ln>
                <a:solidFill>
                  <a:srgbClr val="FFFFFF"/>
                </a:solidFill>
                <a:effectLst>
                  <a:outerShdw blurRad="63500" dir="3600000" algn="tl" rotWithShape="0">
                    <a:srgbClr val="000000">
                      <a:alpha val="70000"/>
                    </a:srgbClr>
                  </a:outerShdw>
                </a:effectLst>
              </a:rPr>
              <a:t>что заботиться о себе – это не </a:t>
            </a:r>
            <a:r>
              <a:rPr lang="ru-RU"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значит </a:t>
            </a:r>
            <a:r>
              <a:rPr lang="ru-RU" sz="4000" dirty="0">
                <a:ln w="18415" cmpd="sng">
                  <a:solidFill>
                    <a:srgbClr val="FFFFFF"/>
                  </a:solidFill>
                  <a:prstDash val="solid"/>
                </a:ln>
                <a:solidFill>
                  <a:srgbClr val="FFFFFF"/>
                </a:solidFill>
                <a:effectLst>
                  <a:outerShdw blurRad="63500" dir="3600000" algn="tl" rotWithShape="0">
                    <a:srgbClr val="000000">
                      <a:alpha val="70000"/>
                    </a:srgbClr>
                  </a:outerShdw>
                </a:effectLst>
              </a:rPr>
              <a:t>тратить большие средства или ресурсы, и это также не добавляет дополнительных дел в ваш уже </a:t>
            </a:r>
            <a:r>
              <a:rPr lang="ru-RU"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переполненный̆ </a:t>
            </a:r>
            <a:r>
              <a:rPr lang="ru-RU" sz="4000" dirty="0">
                <a:ln w="18415" cmpd="sng">
                  <a:solidFill>
                    <a:srgbClr val="FFFFFF"/>
                  </a:solidFill>
                  <a:prstDash val="solid"/>
                </a:ln>
                <a:solidFill>
                  <a:srgbClr val="FFFFFF"/>
                </a:solidFill>
                <a:effectLst>
                  <a:outerShdw blurRad="63500" dir="3600000" algn="tl" rotWithShape="0">
                    <a:srgbClr val="000000">
                      <a:alpha val="70000"/>
                    </a:srgbClr>
                  </a:outerShdw>
                </a:effectLst>
              </a:rPr>
              <a:t>список. Вместо этого речь </a:t>
            </a:r>
            <a:r>
              <a:rPr lang="ru-RU"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идёт </a:t>
            </a:r>
            <a:r>
              <a:rPr lang="ru-RU" sz="4000" dirty="0">
                <a:ln w="18415" cmpd="sng">
                  <a:solidFill>
                    <a:srgbClr val="FFFFFF"/>
                  </a:solidFill>
                  <a:prstDash val="solid"/>
                </a:ln>
                <a:solidFill>
                  <a:srgbClr val="FFFFFF"/>
                </a:solidFill>
                <a:effectLst>
                  <a:outerShdw blurRad="63500" dir="3600000" algn="tl" rotWithShape="0">
                    <a:srgbClr val="000000">
                      <a:alpha val="70000"/>
                    </a:srgbClr>
                  </a:outerShdw>
                </a:effectLst>
              </a:rPr>
              <a:t>о поиске </a:t>
            </a:r>
            <a:r>
              <a:rPr lang="ru-RU"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возможностей̆</a:t>
            </a:r>
            <a:r>
              <a:rPr lang="ru-RU" sz="4000" dirty="0">
                <a:ln w="18415" cmpd="sng">
                  <a:solidFill>
                    <a:srgbClr val="FFFFFF"/>
                  </a:solidFill>
                  <a:prstDash val="solid"/>
                </a:ln>
                <a:solidFill>
                  <a:srgbClr val="FFFFFF"/>
                </a:solidFill>
                <a:effectLst>
                  <a:outerShdw blurRad="63500" dir="3600000" algn="tl" rotWithShape="0">
                    <a:srgbClr val="000000">
                      <a:alpha val="70000"/>
                    </a:srgbClr>
                  </a:outerShdw>
                </a:effectLst>
              </a:rPr>
              <a:t>, которые, </a:t>
            </a:r>
            <a:r>
              <a:rPr lang="ru-RU"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вероятно</a:t>
            </a:r>
            <a:r>
              <a:rPr lang="ru-RU" sz="4000" dirty="0">
                <a:ln w="18415" cmpd="sng">
                  <a:solidFill>
                    <a:srgbClr val="FFFFFF"/>
                  </a:solidFill>
                  <a:prstDash val="solid"/>
                </a:ln>
                <a:solidFill>
                  <a:srgbClr val="FFFFFF"/>
                </a:solidFill>
                <a:effectLst>
                  <a:outerShdw blurRad="63500" dir="3600000" algn="tl" rotWithShape="0">
                    <a:srgbClr val="000000">
                      <a:alpha val="70000"/>
                    </a:srgbClr>
                  </a:outerShdw>
                </a:effectLst>
              </a:rPr>
              <a:t>, уже существуют в вашем </a:t>
            </a:r>
            <a:r>
              <a:rPr lang="ru-RU"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напряжённом </a:t>
            </a:r>
            <a:r>
              <a:rPr lang="ru-RU" sz="4000" dirty="0">
                <a:ln w="18415" cmpd="sng">
                  <a:solidFill>
                    <a:srgbClr val="FFFFFF"/>
                  </a:solidFill>
                  <a:prstDash val="solid"/>
                </a:ln>
                <a:solidFill>
                  <a:srgbClr val="FFFFFF"/>
                </a:solidFill>
                <a:effectLst>
                  <a:outerShdw blurRad="63500" dir="3600000" algn="tl" rotWithShape="0">
                    <a:srgbClr val="000000">
                      <a:alpha val="70000"/>
                    </a:srgbClr>
                  </a:outerShdw>
                </a:effectLst>
              </a:rPr>
              <a:t>дне, и которые могут помочь вам достичь </a:t>
            </a:r>
            <a:r>
              <a:rPr lang="ru-RU"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этой̆ </a:t>
            </a:r>
            <a:r>
              <a:rPr lang="ru-RU" sz="4000" dirty="0">
                <a:ln w="18415" cmpd="sng">
                  <a:solidFill>
                    <a:srgbClr val="FFFFFF"/>
                  </a:solidFill>
                  <a:prstDash val="solid"/>
                </a:ln>
                <a:solidFill>
                  <a:srgbClr val="FFFFFF"/>
                </a:solidFill>
                <a:effectLst>
                  <a:outerShdw blurRad="63500" dir="3600000" algn="tl" rotWithShape="0">
                    <a:srgbClr val="000000">
                      <a:alpha val="70000"/>
                    </a:srgbClr>
                  </a:outerShdw>
                </a:effectLst>
              </a:rPr>
              <a:t>цели. </a:t>
            </a:r>
          </a:p>
        </p:txBody>
      </p:sp>
    </p:spTree>
    <p:extLst>
      <p:ext uri="{BB962C8B-B14F-4D97-AF65-F5344CB8AC3E}">
        <p14:creationId xmlns:p14="http://schemas.microsoft.com/office/powerpoint/2010/main" val="1147302263"/>
      </p:ext>
    </p:extLst>
  </p:cSld>
  <p:clrMapOvr>
    <a:masterClrMapping/>
  </p:clrMapOvr>
  <p:transition xmlns:p14="http://schemas.microsoft.com/office/powerpoint/2010/mai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94FEFE6-A4D2-6D3D-AEED-790C8D7A60AF}"/>
              </a:ext>
            </a:extLst>
          </p:cNvPr>
          <p:cNvPicPr>
            <a:picLocks noChangeAspect="1"/>
          </p:cNvPicPr>
          <p:nvPr/>
        </p:nvPicPr>
        <p:blipFill>
          <a:blip r:embed="rId3"/>
          <a:stretch>
            <a:fillRect/>
          </a:stretch>
        </p:blipFill>
        <p:spPr>
          <a:xfrm>
            <a:off x="406" y="0"/>
            <a:ext cx="12191187" cy="6858000"/>
          </a:xfrm>
          <a:prstGeom prst="rect">
            <a:avLst/>
          </a:prstGeom>
        </p:spPr>
      </p:pic>
      <p:sp>
        <p:nvSpPr>
          <p:cNvPr id="4" name="Прямоугольник 3">
            <a:extLst>
              <a:ext uri="{FF2B5EF4-FFF2-40B4-BE49-F238E27FC236}">
                <a16:creationId xmlns:a16="http://schemas.microsoft.com/office/drawing/2014/main" xmlns="" id="{6F9DD32F-D298-33D1-30D3-1A85DAA57E40}"/>
              </a:ext>
            </a:extLst>
          </p:cNvPr>
          <p:cNvSpPr/>
          <p:nvPr/>
        </p:nvSpPr>
        <p:spPr>
          <a:xfrm>
            <a:off x="1362074" y="1680122"/>
            <a:ext cx="9817467" cy="1744067"/>
          </a:xfrm>
          <a:prstGeom prst="rect">
            <a:avLst/>
          </a:prstGeom>
        </p:spPr>
        <p:txBody>
          <a:bodyPr wrap="square">
            <a:spAutoFit/>
          </a:bodyPr>
          <a:lstStyle/>
          <a:p>
            <a:pPr marL="742950" indent="-742950">
              <a:lnSpc>
                <a:spcPct val="80000"/>
              </a:lnSpc>
              <a:spcBef>
                <a:spcPts val="600"/>
              </a:spcBef>
              <a:spcAft>
                <a:spcPts val="600"/>
              </a:spcAft>
              <a:buFont typeface="+mj-lt"/>
              <a:buAutoNum type="arabicPeriod"/>
            </a:pPr>
            <a:r>
              <a:rPr lang="ru-RU" sz="4000" b="1" dirty="0" smtClean="0">
                <a:solidFill>
                  <a:schemeClr val="accent1">
                    <a:lumMod val="50000"/>
                  </a:schemeClr>
                </a:solidFill>
              </a:rPr>
              <a:t>Когда </a:t>
            </a:r>
            <a:r>
              <a:rPr lang="ru-RU" sz="4000" b="1" dirty="0">
                <a:solidFill>
                  <a:schemeClr val="accent1">
                    <a:lumMod val="50000"/>
                  </a:schemeClr>
                </a:solidFill>
              </a:rPr>
              <a:t>в </a:t>
            </a:r>
            <a:r>
              <a:rPr lang="ru-RU" sz="4000" b="1" dirty="0" smtClean="0">
                <a:solidFill>
                  <a:schemeClr val="accent1">
                    <a:lumMod val="50000"/>
                  </a:schemeClr>
                </a:solidFill>
              </a:rPr>
              <a:t>последний̆ </a:t>
            </a:r>
            <a:r>
              <a:rPr lang="ru-RU" sz="4000" b="1" dirty="0">
                <a:solidFill>
                  <a:schemeClr val="accent1">
                    <a:lumMod val="50000"/>
                  </a:schemeClr>
                </a:solidFill>
              </a:rPr>
              <a:t>раз вы делали что-то, </a:t>
            </a:r>
            <a:r>
              <a:rPr lang="ru-RU" sz="4000" b="1" dirty="0" smtClean="0">
                <a:solidFill>
                  <a:schemeClr val="accent1">
                    <a:lumMod val="50000"/>
                  </a:schemeClr>
                </a:solidFill>
              </a:rPr>
              <a:t>что </a:t>
            </a:r>
            <a:r>
              <a:rPr lang="ru-RU" sz="4000" b="1" dirty="0">
                <a:solidFill>
                  <a:schemeClr val="accent1">
                    <a:lumMod val="50000"/>
                  </a:schemeClr>
                </a:solidFill>
              </a:rPr>
              <a:t>вам особенно нравится? </a:t>
            </a:r>
          </a:p>
          <a:p>
            <a:pPr marL="742950" indent="-742950">
              <a:lnSpc>
                <a:spcPct val="80000"/>
              </a:lnSpc>
              <a:spcBef>
                <a:spcPts val="600"/>
              </a:spcBef>
              <a:spcAft>
                <a:spcPts val="600"/>
              </a:spcAft>
              <a:buFont typeface="+mj-lt"/>
              <a:buAutoNum type="arabicPeriod"/>
            </a:pPr>
            <a:r>
              <a:rPr lang="ru-RU" sz="4000" b="1" dirty="0">
                <a:solidFill>
                  <a:schemeClr val="accent1">
                    <a:lumMod val="50000"/>
                  </a:schemeClr>
                </a:solidFill>
              </a:rPr>
              <a:t>Что это было? </a:t>
            </a:r>
          </a:p>
        </p:txBody>
      </p:sp>
      <p:sp>
        <p:nvSpPr>
          <p:cNvPr id="5" name="Заголовок 1"/>
          <p:cNvSpPr>
            <a:spLocks noGrp="1"/>
          </p:cNvSpPr>
          <p:nvPr>
            <p:ph type="title"/>
          </p:nvPr>
        </p:nvSpPr>
        <p:spPr>
          <a:xfrm>
            <a:off x="1207264" y="459745"/>
            <a:ext cx="10441868" cy="1045528"/>
          </a:xfrm>
        </p:spPr>
        <p:txBody>
          <a:bodyPr>
            <a:normAutofit/>
          </a:bodyPr>
          <a:lstStyle/>
          <a:p>
            <a:r>
              <a:rPr lang="ru-RU" sz="5400" b="1" dirty="0" smtClean="0">
                <a:solidFill>
                  <a:srgbClr val="232467"/>
                </a:solidFill>
              </a:rPr>
              <a:t>Личные </a:t>
            </a:r>
            <a:r>
              <a:rPr lang="ru-RU" sz="5400" b="1" dirty="0">
                <a:solidFill>
                  <a:srgbClr val="232467"/>
                </a:solidFill>
              </a:rPr>
              <a:t>размышления </a:t>
            </a:r>
            <a:endParaRPr lang="ru-RU" sz="5400" b="1" dirty="0">
              <a:solidFill>
                <a:schemeClr val="accent1">
                  <a:lumMod val="50000"/>
                </a:schemeClr>
              </a:solidFill>
              <a:latin typeface="+mn-lt"/>
              <a:cs typeface="Arial" panose="020B0604020202020204" pitchFamily="34" charset="0"/>
            </a:endParaRPr>
          </a:p>
        </p:txBody>
      </p:sp>
    </p:spTree>
    <p:extLst>
      <p:ext uri="{BB962C8B-B14F-4D97-AF65-F5344CB8AC3E}">
        <p14:creationId xmlns:p14="http://schemas.microsoft.com/office/powerpoint/2010/main" val="712631697"/>
      </p:ext>
    </p:extLst>
  </p:cSld>
  <p:clrMapOvr>
    <a:masterClrMapping/>
  </p:clrMapOvr>
  <p:transition xmlns:p14="http://schemas.microsoft.com/office/powerpoint/2010/mai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6D79C8F1-E851-0027-DA99-D60D2ABBF27E}"/>
              </a:ext>
            </a:extLst>
          </p:cNvPr>
          <p:cNvPicPr>
            <a:picLocks noChangeAspect="1"/>
          </p:cNvPicPr>
          <p:nvPr/>
        </p:nvPicPr>
        <p:blipFill>
          <a:blip r:embed="rId3"/>
          <a:stretch>
            <a:fillRect/>
          </a:stretch>
        </p:blipFill>
        <p:spPr>
          <a:xfrm>
            <a:off x="1320" y="0"/>
            <a:ext cx="12189359" cy="6858000"/>
          </a:xfrm>
          <a:prstGeom prst="rect">
            <a:avLst/>
          </a:prstGeom>
        </p:spPr>
      </p:pic>
      <p:sp>
        <p:nvSpPr>
          <p:cNvPr id="5" name="Прямоугольник 4"/>
          <p:cNvSpPr/>
          <p:nvPr/>
        </p:nvSpPr>
        <p:spPr>
          <a:xfrm>
            <a:off x="2064945" y="1004782"/>
            <a:ext cx="8149336" cy="646331"/>
          </a:xfrm>
          <a:prstGeom prst="rect">
            <a:avLst/>
          </a:prstGeom>
        </p:spPr>
        <p:txBody>
          <a:bodyPr wrap="square">
            <a:spAutoFit/>
          </a:bodyPr>
          <a:lstStyle/>
          <a:p>
            <a:r>
              <a:rPr lang="ru-RU" sz="3600" b="1" i="1" dirty="0">
                <a:solidFill>
                  <a:srgbClr val="002060"/>
                </a:solidFill>
                <a:cs typeface="Times New Roman" panose="02020603050405020304" pitchFamily="18" charset="0"/>
              </a:rPr>
              <a:t>Физические упражнения </a:t>
            </a:r>
          </a:p>
        </p:txBody>
      </p:sp>
      <p:sp>
        <p:nvSpPr>
          <p:cNvPr id="3" name="Прямоугольник 2">
            <a:extLst>
              <a:ext uri="{FF2B5EF4-FFF2-40B4-BE49-F238E27FC236}">
                <a16:creationId xmlns:a16="http://schemas.microsoft.com/office/drawing/2014/main" xmlns="" id="{E0325E35-0E35-D648-4F45-49C12AB53538}"/>
              </a:ext>
            </a:extLst>
          </p:cNvPr>
          <p:cNvSpPr/>
          <p:nvPr/>
        </p:nvSpPr>
        <p:spPr>
          <a:xfrm>
            <a:off x="3971629" y="1731518"/>
            <a:ext cx="8231909" cy="4462247"/>
          </a:xfrm>
          <a:prstGeom prst="rect">
            <a:avLst/>
          </a:prstGeom>
        </p:spPr>
        <p:txBody>
          <a:bodyPr wrap="square">
            <a:spAutoFit/>
          </a:bodyPr>
          <a:lstStyle/>
          <a:p>
            <a:pPr marL="265113" indent="-265113">
              <a:lnSpc>
                <a:spcPct val="80000"/>
              </a:lnSpc>
              <a:spcBef>
                <a:spcPts val="600"/>
              </a:spcBef>
              <a:spcAft>
                <a:spcPts val="300"/>
              </a:spcAft>
              <a:buFont typeface="Arial"/>
              <a:buChar char="•"/>
            </a:pPr>
            <a:r>
              <a:rPr lang="ru-RU" sz="3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Прогуляйтесь </a:t>
            </a:r>
            <a:r>
              <a:rPr lang="ru-RU" sz="3200" b="1" dirty="0">
                <a:ln w="18415" cmpd="sng">
                  <a:solidFill>
                    <a:srgbClr val="FFFFFF"/>
                  </a:solidFill>
                  <a:prstDash val="solid"/>
                </a:ln>
                <a:solidFill>
                  <a:srgbClr val="FFFFFF"/>
                </a:solidFill>
                <a:effectLst>
                  <a:outerShdw blurRad="63500" dir="3600000" algn="tl" rotWithShape="0">
                    <a:srgbClr val="000000">
                      <a:alpha val="70000"/>
                    </a:srgbClr>
                  </a:outerShdw>
                </a:effectLst>
              </a:rPr>
              <a:t>вокруг квартала. </a:t>
            </a:r>
          </a:p>
          <a:p>
            <a:pPr marL="265113" indent="-265113">
              <a:lnSpc>
                <a:spcPct val="80000"/>
              </a:lnSpc>
              <a:spcBef>
                <a:spcPts val="600"/>
              </a:spcBef>
              <a:spcAft>
                <a:spcPts val="300"/>
              </a:spcAft>
              <a:buFont typeface="Arial"/>
              <a:buChar char="•"/>
            </a:pPr>
            <a:r>
              <a:rPr lang="ru-RU" sz="3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Сделайте </a:t>
            </a:r>
            <a:r>
              <a:rPr lang="ru-RU" sz="3200" b="1" dirty="0">
                <a:ln w="18415" cmpd="sng">
                  <a:solidFill>
                    <a:srgbClr val="FFFFFF"/>
                  </a:solidFill>
                  <a:prstDash val="solid"/>
                </a:ln>
                <a:solidFill>
                  <a:srgbClr val="FFFFFF"/>
                </a:solidFill>
                <a:effectLst>
                  <a:outerShdw blurRad="63500" dir="3600000" algn="tl" rotWithShape="0">
                    <a:srgbClr val="000000">
                      <a:alpha val="70000"/>
                    </a:srgbClr>
                  </a:outerShdw>
                </a:effectLst>
              </a:rPr>
              <a:t>растяжку в </a:t>
            </a:r>
            <a:r>
              <a:rPr lang="ru-RU" sz="3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своей̆ гостиной̆</a:t>
            </a:r>
            <a:r>
              <a:rPr lang="ru-RU" sz="3200" b="1"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p>
          <a:p>
            <a:pPr marL="265113" indent="-265113">
              <a:lnSpc>
                <a:spcPct val="80000"/>
              </a:lnSpc>
              <a:spcBef>
                <a:spcPts val="600"/>
              </a:spcBef>
              <a:spcAft>
                <a:spcPts val="300"/>
              </a:spcAft>
              <a:buFont typeface="Arial"/>
              <a:buChar char="•"/>
            </a:pPr>
            <a:r>
              <a:rPr lang="ru-RU" sz="3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Пойдите </a:t>
            </a:r>
            <a:r>
              <a:rPr lang="ru-RU" sz="3200" b="1" dirty="0">
                <a:ln w="18415" cmpd="sng">
                  <a:solidFill>
                    <a:srgbClr val="FFFFFF"/>
                  </a:solidFill>
                  <a:prstDash val="solid"/>
                </a:ln>
                <a:solidFill>
                  <a:srgbClr val="FFFFFF"/>
                </a:solidFill>
                <a:effectLst>
                  <a:outerShdw blurRad="63500" dir="3600000" algn="tl" rotWithShape="0">
                    <a:srgbClr val="000000">
                      <a:alpha val="70000"/>
                    </a:srgbClr>
                  </a:outerShdw>
                </a:effectLst>
              </a:rPr>
              <a:t>поплавать. </a:t>
            </a:r>
          </a:p>
          <a:p>
            <a:pPr marL="265113" indent="-265113">
              <a:lnSpc>
                <a:spcPct val="80000"/>
              </a:lnSpc>
              <a:spcBef>
                <a:spcPts val="600"/>
              </a:spcBef>
              <a:spcAft>
                <a:spcPts val="300"/>
              </a:spcAft>
              <a:buFont typeface="Arial"/>
              <a:buChar char="•"/>
            </a:pPr>
            <a:r>
              <a:rPr lang="ru-RU" sz="3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Возьмите </a:t>
            </a:r>
            <a:r>
              <a:rPr lang="ru-RU" sz="3200" b="1" dirty="0">
                <a:ln w="18415" cmpd="sng">
                  <a:solidFill>
                    <a:srgbClr val="FFFFFF"/>
                  </a:solidFill>
                  <a:prstDash val="solid"/>
                </a:ln>
                <a:solidFill>
                  <a:srgbClr val="FFFFFF"/>
                </a:solidFill>
                <a:effectLst>
                  <a:outerShdw blurRad="63500" dir="3600000" algn="tl" rotWithShape="0">
                    <a:srgbClr val="000000">
                      <a:alpha val="70000"/>
                    </a:srgbClr>
                  </a:outerShdw>
                </a:effectLst>
              </a:rPr>
              <a:t>на прогулку свой велосипед. </a:t>
            </a:r>
          </a:p>
          <a:p>
            <a:pPr marL="265113" indent="-265113">
              <a:lnSpc>
                <a:spcPct val="80000"/>
              </a:lnSpc>
              <a:spcBef>
                <a:spcPts val="600"/>
              </a:spcBef>
              <a:spcAft>
                <a:spcPts val="300"/>
              </a:spcAft>
              <a:buFont typeface="Arial"/>
              <a:buChar char="•"/>
            </a:pPr>
            <a:r>
              <a:rPr lang="ru-RU" sz="3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Поиграйте </a:t>
            </a:r>
            <a:r>
              <a:rPr lang="ru-RU" sz="3200" b="1" dirty="0">
                <a:ln w="18415" cmpd="sng">
                  <a:solidFill>
                    <a:srgbClr val="FFFFFF"/>
                  </a:solidFill>
                  <a:prstDash val="solid"/>
                </a:ln>
                <a:solidFill>
                  <a:srgbClr val="FFFFFF"/>
                </a:solidFill>
                <a:effectLst>
                  <a:outerShdw blurRad="63500" dir="3600000" algn="tl" rotWithShape="0">
                    <a:srgbClr val="000000">
                      <a:alpha val="70000"/>
                    </a:srgbClr>
                  </a:outerShdw>
                </a:effectLst>
              </a:rPr>
              <a:t>со своими детьми на улице. </a:t>
            </a:r>
          </a:p>
          <a:p>
            <a:pPr marL="265113" indent="-265113">
              <a:lnSpc>
                <a:spcPct val="80000"/>
              </a:lnSpc>
              <a:spcBef>
                <a:spcPts val="600"/>
              </a:spcBef>
              <a:spcAft>
                <a:spcPts val="300"/>
              </a:spcAft>
              <a:buFont typeface="Arial"/>
              <a:buChar char="•"/>
            </a:pPr>
            <a:r>
              <a:rPr lang="ru-RU" sz="3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Сходите </a:t>
            </a:r>
            <a:r>
              <a:rPr lang="ru-RU" sz="3200" b="1" dirty="0">
                <a:ln w="18415" cmpd="sng">
                  <a:solidFill>
                    <a:srgbClr val="FFFFFF"/>
                  </a:solidFill>
                  <a:prstDash val="solid"/>
                </a:ln>
                <a:solidFill>
                  <a:srgbClr val="FFFFFF"/>
                </a:solidFill>
                <a:effectLst>
                  <a:outerShdw blurRad="63500" dir="3600000" algn="tl" rotWithShape="0">
                    <a:srgbClr val="000000">
                      <a:alpha val="70000"/>
                    </a:srgbClr>
                  </a:outerShdw>
                </a:effectLst>
              </a:rPr>
              <a:t>в парк и </a:t>
            </a:r>
            <a:r>
              <a:rPr lang="ru-RU" sz="3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поиграйте </a:t>
            </a:r>
            <a:r>
              <a:rPr lang="ru-RU" sz="3200" b="1" dirty="0">
                <a:ln w="18415" cmpd="sng">
                  <a:solidFill>
                    <a:srgbClr val="FFFFFF"/>
                  </a:solidFill>
                  <a:prstDash val="solid"/>
                </a:ln>
                <a:solidFill>
                  <a:srgbClr val="FFFFFF"/>
                </a:solidFill>
                <a:effectLst>
                  <a:outerShdw blurRad="63500" dir="3600000" algn="tl" rotWithShape="0">
                    <a:srgbClr val="000000">
                      <a:alpha val="70000"/>
                    </a:srgbClr>
                  </a:outerShdw>
                </a:effectLst>
              </a:rPr>
              <a:t>на </a:t>
            </a:r>
            <a:r>
              <a:rPr lang="ru-RU" sz="3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детской̆ </a:t>
            </a:r>
            <a:r>
              <a:rPr lang="ru-RU" sz="3200" b="1" dirty="0">
                <a:ln w="18415" cmpd="sng">
                  <a:solidFill>
                    <a:srgbClr val="FFFFFF"/>
                  </a:solidFill>
                  <a:prstDash val="solid"/>
                </a:ln>
                <a:solidFill>
                  <a:srgbClr val="FFFFFF"/>
                </a:solidFill>
                <a:effectLst>
                  <a:outerShdw blurRad="63500" dir="3600000" algn="tl" rotWithShape="0">
                    <a:srgbClr val="000000">
                      <a:alpha val="70000"/>
                    </a:srgbClr>
                  </a:outerShdw>
                </a:effectLst>
              </a:rPr>
              <a:t>площадке со своими детьми. </a:t>
            </a:r>
          </a:p>
          <a:p>
            <a:pPr marL="265113" indent="-265113">
              <a:lnSpc>
                <a:spcPct val="80000"/>
              </a:lnSpc>
              <a:spcBef>
                <a:spcPts val="600"/>
              </a:spcBef>
              <a:spcAft>
                <a:spcPts val="300"/>
              </a:spcAft>
              <a:buFont typeface="Arial"/>
              <a:buChar char="•"/>
            </a:pPr>
            <a:r>
              <a:rPr lang="ru-RU" sz="3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Потренируйтесь </a:t>
            </a:r>
            <a:r>
              <a:rPr lang="ru-RU" sz="3200" b="1" dirty="0">
                <a:ln w="18415" cmpd="sng">
                  <a:solidFill>
                    <a:srgbClr val="FFFFFF"/>
                  </a:solidFill>
                  <a:prstDash val="solid"/>
                </a:ln>
                <a:solidFill>
                  <a:srgbClr val="FFFFFF"/>
                </a:solidFill>
                <a:effectLst>
                  <a:outerShdw blurRad="63500" dir="3600000" algn="tl" rotWithShape="0">
                    <a:srgbClr val="000000">
                      <a:alpha val="70000"/>
                    </a:srgbClr>
                  </a:outerShdw>
                </a:effectLst>
              </a:rPr>
              <a:t>в </a:t>
            </a:r>
            <a:r>
              <a:rPr lang="ru-RU" sz="3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своей̆ гостиной̆</a:t>
            </a:r>
            <a:r>
              <a:rPr lang="ru-RU" sz="3200" b="1"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p>
          <a:p>
            <a:pPr marL="265113" indent="-265113">
              <a:lnSpc>
                <a:spcPct val="80000"/>
              </a:lnSpc>
              <a:spcBef>
                <a:spcPts val="600"/>
              </a:spcBef>
              <a:spcAft>
                <a:spcPts val="300"/>
              </a:spcAft>
              <a:buFont typeface="Arial"/>
              <a:buChar char="•"/>
            </a:pPr>
            <a:r>
              <a:rPr lang="ru-RU" sz="3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Поработайте </a:t>
            </a:r>
            <a:r>
              <a:rPr lang="ru-RU" sz="3200" b="1" dirty="0">
                <a:ln w="18415" cmpd="sng">
                  <a:solidFill>
                    <a:srgbClr val="FFFFFF"/>
                  </a:solidFill>
                  <a:prstDash val="solid"/>
                </a:ln>
                <a:solidFill>
                  <a:srgbClr val="FFFFFF"/>
                </a:solidFill>
                <a:effectLst>
                  <a:outerShdw blurRad="63500" dir="3600000" algn="tl" rotWithShape="0">
                    <a:srgbClr val="000000">
                      <a:alpha val="70000"/>
                    </a:srgbClr>
                  </a:outerShdw>
                </a:effectLst>
              </a:rPr>
              <a:t>в своем саду или во дворе. </a:t>
            </a:r>
          </a:p>
        </p:txBody>
      </p:sp>
      <p:sp>
        <p:nvSpPr>
          <p:cNvPr id="7" name="Прямоугольник 3"/>
          <p:cNvSpPr/>
          <p:nvPr/>
        </p:nvSpPr>
        <p:spPr>
          <a:xfrm>
            <a:off x="2064945" y="206171"/>
            <a:ext cx="7476649" cy="1015663"/>
          </a:xfrm>
          <a:prstGeom prst="rect">
            <a:avLst/>
          </a:prstGeom>
        </p:spPr>
        <p:txBody>
          <a:bodyPr wrap="square">
            <a:spAutoFit/>
          </a:bodyPr>
          <a:lstStyle/>
          <a:p>
            <a:r>
              <a:rPr lang="ru-RU" sz="6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ЗАБОТА О СЕБЕ</a:t>
            </a:r>
            <a:endParaRPr lang="ru-RU" sz="6000"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22557792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linds(horizontal)">
                                      <p:cBhvr>
                                        <p:cTn id="15" dur="500"/>
                                        <p:tgtEl>
                                          <p:spTgt spid="3">
                                            <p:txEl>
                                              <p:pRg st="1" end="1"/>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linds(horizontal)">
                                      <p:cBhvr>
                                        <p:cTn id="18" dur="500"/>
                                        <p:tgtEl>
                                          <p:spTgt spid="3">
                                            <p:txEl>
                                              <p:pRg st="2" end="2"/>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blinds(horizontal)">
                                      <p:cBhvr>
                                        <p:cTn id="21" dur="500"/>
                                        <p:tgtEl>
                                          <p:spTgt spid="3">
                                            <p:txEl>
                                              <p:pRg st="3" end="3"/>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blinds(horizontal)">
                                      <p:cBhvr>
                                        <p:cTn id="24" dur="500"/>
                                        <p:tgtEl>
                                          <p:spTgt spid="3">
                                            <p:txEl>
                                              <p:pRg st="4" end="4"/>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blinds(horizontal)">
                                      <p:cBhvr>
                                        <p:cTn id="30" dur="500"/>
                                        <p:tgtEl>
                                          <p:spTgt spid="3">
                                            <p:txEl>
                                              <p:pRg st="6" end="6"/>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blinds(horizontal)">
                                      <p:cBhvr>
                                        <p:cTn id="33" dur="500"/>
                                        <p:tgtEl>
                                          <p:spTgt spid="3">
                                            <p:txEl>
                                              <p:pRg st="7" end="7"/>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7">
                                            <p:txEl>
                                              <p:pRg st="0" end="0"/>
                                            </p:txEl>
                                          </p:spTgt>
                                        </p:tgtEl>
                                        <p:attrNameLst>
                                          <p:attrName>style.visibility</p:attrName>
                                        </p:attrNameLst>
                                      </p:cBhvr>
                                      <p:to>
                                        <p:strVal val="visible"/>
                                      </p:to>
                                    </p:set>
                                    <p:animEffect transition="in" filter="blinds(horizontal)">
                                      <p:cBhvr>
                                        <p:cTn id="38"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86CE5388-C122-70BB-1110-3861364E9A40}"/>
              </a:ext>
            </a:extLst>
          </p:cNvPr>
          <p:cNvPicPr>
            <a:picLocks noChangeAspect="1"/>
          </p:cNvPicPr>
          <p:nvPr/>
        </p:nvPicPr>
        <p:blipFill>
          <a:blip r:embed="rId3"/>
          <a:stretch>
            <a:fillRect/>
          </a:stretch>
        </p:blipFill>
        <p:spPr>
          <a:xfrm>
            <a:off x="1320" y="0"/>
            <a:ext cx="12189359" cy="6858000"/>
          </a:xfrm>
          <a:prstGeom prst="rect">
            <a:avLst/>
          </a:prstGeom>
        </p:spPr>
      </p:pic>
      <p:sp>
        <p:nvSpPr>
          <p:cNvPr id="5" name="Прямоугольник 4"/>
          <p:cNvSpPr/>
          <p:nvPr/>
        </p:nvSpPr>
        <p:spPr>
          <a:xfrm>
            <a:off x="3431704" y="1412777"/>
            <a:ext cx="4680520" cy="461665"/>
          </a:xfrm>
          <a:prstGeom prst="rect">
            <a:avLst/>
          </a:prstGeom>
        </p:spPr>
        <p:txBody>
          <a:bodyPr wrap="square">
            <a:spAutoFit/>
          </a:bodyPr>
          <a:lstStyle/>
          <a:p>
            <a:r>
              <a:rPr lang="ru-RU" sz="2400" dirty="0"/>
              <a:t> </a:t>
            </a:r>
          </a:p>
        </p:txBody>
      </p:sp>
      <p:sp>
        <p:nvSpPr>
          <p:cNvPr id="3" name="Прямоугольник 2">
            <a:extLst>
              <a:ext uri="{FF2B5EF4-FFF2-40B4-BE49-F238E27FC236}">
                <a16:creationId xmlns:a16="http://schemas.microsoft.com/office/drawing/2014/main" xmlns="" id="{FB373169-D4E8-385A-DF8A-91DDFBA60388}"/>
              </a:ext>
            </a:extLst>
          </p:cNvPr>
          <p:cNvSpPr/>
          <p:nvPr/>
        </p:nvSpPr>
        <p:spPr>
          <a:xfrm>
            <a:off x="2949104" y="1790239"/>
            <a:ext cx="6677496" cy="369332"/>
          </a:xfrm>
          <a:prstGeom prst="rect">
            <a:avLst/>
          </a:prstGeom>
        </p:spPr>
        <p:txBody>
          <a:bodyPr wrap="square">
            <a:spAutoFit/>
          </a:bodyPr>
          <a:lstStyle/>
          <a:p>
            <a:r>
              <a:rPr lang="ru-RU" dirty="0"/>
              <a:t> </a:t>
            </a:r>
          </a:p>
        </p:txBody>
      </p:sp>
      <p:sp>
        <p:nvSpPr>
          <p:cNvPr id="7" name="Прямоугольник 6">
            <a:extLst>
              <a:ext uri="{FF2B5EF4-FFF2-40B4-BE49-F238E27FC236}">
                <a16:creationId xmlns:a16="http://schemas.microsoft.com/office/drawing/2014/main" xmlns="" id="{BE649E24-3D05-5EEE-0336-22D92E73EC6D}"/>
              </a:ext>
            </a:extLst>
          </p:cNvPr>
          <p:cNvSpPr/>
          <p:nvPr/>
        </p:nvSpPr>
        <p:spPr>
          <a:xfrm rot="10800000" flipV="1">
            <a:off x="4635256" y="1520498"/>
            <a:ext cx="3782643" cy="707886"/>
          </a:xfrm>
          <a:prstGeom prst="rect">
            <a:avLst/>
          </a:prstGeom>
        </p:spPr>
        <p:txBody>
          <a:bodyPr wrap="square">
            <a:spAutoFit/>
          </a:bodyPr>
          <a:lstStyle/>
          <a:p>
            <a:r>
              <a:rPr lang="ru-RU"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Times New Roman" panose="02020603050405020304" pitchFamily="18" charset="0"/>
              </a:rPr>
              <a:t>Побалуйте </a:t>
            </a:r>
            <a:r>
              <a:rPr lang="ru-RU" sz="4000" b="1" dirty="0">
                <a:ln w="18415" cmpd="sng">
                  <a:solidFill>
                    <a:srgbClr val="FFFFFF"/>
                  </a:solidFill>
                  <a:prstDash val="solid"/>
                </a:ln>
                <a:solidFill>
                  <a:srgbClr val="FFFFFF"/>
                </a:solidFill>
                <a:effectLst>
                  <a:outerShdw blurRad="63500" dir="3600000" algn="tl" rotWithShape="0">
                    <a:srgbClr val="000000">
                      <a:alpha val="70000"/>
                    </a:srgbClr>
                  </a:outerShdw>
                </a:effectLst>
                <a:cs typeface="Times New Roman" panose="02020603050405020304" pitchFamily="18" charset="0"/>
              </a:rPr>
              <a:t>себя</a:t>
            </a:r>
          </a:p>
        </p:txBody>
      </p:sp>
      <p:pic>
        <p:nvPicPr>
          <p:cNvPr id="1026" name="Picture 2" descr="Beautiful woman doing a self care treatment indoors">
            <a:extLst>
              <a:ext uri="{FF2B5EF4-FFF2-40B4-BE49-F238E27FC236}">
                <a16:creationId xmlns:a16="http://schemas.microsoft.com/office/drawing/2014/main" xmlns="" id="{63555435-A77E-B58A-4806-C6DE1D63B0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4527" y="2608665"/>
            <a:ext cx="5154341" cy="34417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Прямоугольник 4"/>
          <p:cNvSpPr/>
          <p:nvPr/>
        </p:nvSpPr>
        <p:spPr>
          <a:xfrm>
            <a:off x="2064945" y="1037342"/>
            <a:ext cx="8751807" cy="954107"/>
          </a:xfrm>
          <a:prstGeom prst="rect">
            <a:avLst/>
          </a:prstGeom>
        </p:spPr>
        <p:txBody>
          <a:bodyPr wrap="square">
            <a:spAutoFit/>
          </a:bodyPr>
          <a:lstStyle/>
          <a:p>
            <a:r>
              <a:rPr lang="ru-RU" sz="3600" b="1" i="1" dirty="0">
                <a:solidFill>
                  <a:srgbClr val="203864"/>
                </a:solidFill>
                <a:cs typeface="Times New Roman" panose="02020603050405020304" pitchFamily="18" charset="0"/>
              </a:rPr>
              <a:t>Разминка для мозга</a:t>
            </a:r>
            <a:r>
              <a:rPr lang="ru-RU" sz="2000" i="1" dirty="0"/>
              <a:t/>
            </a:r>
            <a:br>
              <a:rPr lang="ru-RU" sz="2000" i="1" dirty="0"/>
            </a:br>
            <a:endParaRPr lang="ru-RU" sz="2000" i="1" dirty="0"/>
          </a:p>
        </p:txBody>
      </p:sp>
      <p:sp>
        <p:nvSpPr>
          <p:cNvPr id="13" name="Прямоугольник 3"/>
          <p:cNvSpPr/>
          <p:nvPr/>
        </p:nvSpPr>
        <p:spPr>
          <a:xfrm>
            <a:off x="2064945" y="206171"/>
            <a:ext cx="7476649" cy="1015663"/>
          </a:xfrm>
          <a:prstGeom prst="rect">
            <a:avLst/>
          </a:prstGeom>
        </p:spPr>
        <p:txBody>
          <a:bodyPr wrap="square">
            <a:spAutoFit/>
          </a:bodyPr>
          <a:lstStyle/>
          <a:p>
            <a:r>
              <a:rPr lang="ru-RU" sz="6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ЗАБОТА О СЕБЕ</a:t>
            </a:r>
            <a:endParaRPr lang="ru-RU" sz="6000"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24578092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blinds(horizontal)">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blinds(horizontal)">
                                      <p:cBhvr>
                                        <p:cTn id="1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7B7DC0B4-CDE7-857A-4121-66936A1C049C}"/>
              </a:ext>
            </a:extLst>
          </p:cNvPr>
          <p:cNvPicPr>
            <a:picLocks noChangeAspect="1"/>
          </p:cNvPicPr>
          <p:nvPr/>
        </p:nvPicPr>
        <p:blipFill>
          <a:blip r:embed="rId3"/>
          <a:stretch>
            <a:fillRect/>
          </a:stretch>
        </p:blipFill>
        <p:spPr>
          <a:xfrm>
            <a:off x="1320" y="0"/>
            <a:ext cx="12189359" cy="6858000"/>
          </a:xfrm>
          <a:prstGeom prst="rect">
            <a:avLst/>
          </a:prstGeom>
        </p:spPr>
      </p:pic>
      <p:sp>
        <p:nvSpPr>
          <p:cNvPr id="5" name="Прямоугольник 4"/>
          <p:cNvSpPr/>
          <p:nvPr/>
        </p:nvSpPr>
        <p:spPr>
          <a:xfrm>
            <a:off x="3431704" y="1412777"/>
            <a:ext cx="4680520" cy="461665"/>
          </a:xfrm>
          <a:prstGeom prst="rect">
            <a:avLst/>
          </a:prstGeom>
        </p:spPr>
        <p:txBody>
          <a:bodyPr wrap="square">
            <a:spAutoFit/>
          </a:bodyPr>
          <a:lstStyle/>
          <a:p>
            <a:r>
              <a:rPr lang="ru-RU" sz="2400" dirty="0"/>
              <a:t> </a:t>
            </a:r>
          </a:p>
        </p:txBody>
      </p:sp>
      <p:sp>
        <p:nvSpPr>
          <p:cNvPr id="6" name="Прямоугольник 5"/>
          <p:cNvSpPr/>
          <p:nvPr/>
        </p:nvSpPr>
        <p:spPr>
          <a:xfrm>
            <a:off x="4038219" y="1282700"/>
            <a:ext cx="7893126" cy="4221669"/>
          </a:xfrm>
          <a:prstGeom prst="rect">
            <a:avLst/>
          </a:prstGeom>
        </p:spPr>
        <p:txBody>
          <a:bodyPr wrap="square">
            <a:spAutoFit/>
          </a:bodyPr>
          <a:lstStyle/>
          <a:p>
            <a:pPr marL="457200" indent="-457200">
              <a:lnSpc>
                <a:spcPct val="90000"/>
              </a:lnSpc>
              <a:spcBef>
                <a:spcPts val="1200"/>
              </a:spcBef>
              <a:spcAft>
                <a:spcPts val="600"/>
              </a:spcAft>
              <a:buFont typeface="Arial"/>
              <a:buChar char="•"/>
            </a:pPr>
            <a:r>
              <a:rPr lang="ru-RU" sz="4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Times New Roman" panose="02020603050405020304" pitchFamily="18" charset="0"/>
              </a:rPr>
              <a:t>найдите время, </a:t>
            </a:r>
            <a:br>
              <a:rPr lang="ru-RU" sz="4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Times New Roman" panose="02020603050405020304" pitchFamily="18" charset="0"/>
              </a:rPr>
            </a:br>
            <a:r>
              <a:rPr lang="ru-RU" sz="4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Times New Roman" panose="02020603050405020304" pitchFamily="18" charset="0"/>
              </a:rPr>
              <a:t>чтобы побыть </a:t>
            </a:r>
            <a:br>
              <a:rPr lang="ru-RU" sz="4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Times New Roman" panose="02020603050405020304" pitchFamily="18" charset="0"/>
              </a:rPr>
            </a:br>
            <a:r>
              <a:rPr lang="ru-RU" sz="4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Times New Roman" panose="02020603050405020304" pitchFamily="18" charset="0"/>
              </a:rPr>
              <a:t>с подругами</a:t>
            </a:r>
          </a:p>
          <a:p>
            <a:pPr marL="457200" indent="-457200">
              <a:lnSpc>
                <a:spcPct val="90000"/>
              </a:lnSpc>
              <a:spcBef>
                <a:spcPts val="1200"/>
              </a:spcBef>
              <a:spcAft>
                <a:spcPts val="600"/>
              </a:spcAft>
              <a:buFont typeface="Arial"/>
              <a:buChar char="•"/>
            </a:pPr>
            <a:r>
              <a:rPr lang="ru-RU" sz="4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Times New Roman" panose="02020603050405020304" pitchFamily="18" charset="0"/>
              </a:rPr>
              <a:t>попробуйте что-то новое </a:t>
            </a:r>
          </a:p>
          <a:p>
            <a:pPr marL="457200" indent="-457200">
              <a:lnSpc>
                <a:spcPct val="90000"/>
              </a:lnSpc>
              <a:spcBef>
                <a:spcPts val="1200"/>
              </a:spcBef>
              <a:spcAft>
                <a:spcPts val="600"/>
              </a:spcAft>
              <a:buFont typeface="Arial"/>
              <a:buChar char="•"/>
            </a:pPr>
            <a:r>
              <a:rPr lang="ru-RU" sz="4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Times New Roman" panose="02020603050405020304" pitchFamily="18" charset="0"/>
              </a:rPr>
              <a:t>оттачивайте свои навыки, мастерство</a:t>
            </a:r>
            <a:endParaRPr lang="ru-RU" sz="4400" b="1" dirty="0">
              <a:ln w="18415" cmpd="sng">
                <a:solidFill>
                  <a:srgbClr val="FFFFFF"/>
                </a:solidFill>
                <a:prstDash val="solid"/>
              </a:ln>
              <a:solidFill>
                <a:srgbClr val="FFFFFF"/>
              </a:solidFill>
              <a:effectLst>
                <a:outerShdw blurRad="63500" dir="3600000" algn="tl" rotWithShape="0">
                  <a:srgbClr val="000000">
                    <a:alpha val="70000"/>
                  </a:srgbClr>
                </a:outerShdw>
              </a:effectLst>
              <a:cs typeface="Times New Roman" panose="02020603050405020304" pitchFamily="18" charset="0"/>
            </a:endParaRPr>
          </a:p>
        </p:txBody>
      </p:sp>
      <p:sp>
        <p:nvSpPr>
          <p:cNvPr id="10" name="Прямоугольник 3"/>
          <p:cNvSpPr/>
          <p:nvPr/>
        </p:nvSpPr>
        <p:spPr>
          <a:xfrm>
            <a:off x="2064945" y="206171"/>
            <a:ext cx="7476649" cy="1015663"/>
          </a:xfrm>
          <a:prstGeom prst="rect">
            <a:avLst/>
          </a:prstGeom>
        </p:spPr>
        <p:txBody>
          <a:bodyPr wrap="square">
            <a:spAutoFit/>
          </a:bodyPr>
          <a:lstStyle/>
          <a:p>
            <a:r>
              <a:rPr lang="ru-RU" sz="6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ЗАБОТА О СЕБЕ</a:t>
            </a:r>
            <a:endParaRPr lang="ru-RU" sz="6000"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67994104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linds(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linds(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blinds(horizontal)">
                                      <p:cBhvr>
                                        <p:cTn id="2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F587957E-EDB7-9852-9266-31BEE0EEEEAF}"/>
              </a:ext>
            </a:extLst>
          </p:cNvPr>
          <p:cNvPicPr>
            <a:picLocks noChangeAspect="1"/>
          </p:cNvPicPr>
          <p:nvPr/>
        </p:nvPicPr>
        <p:blipFill>
          <a:blip r:embed="rId3"/>
          <a:stretch>
            <a:fillRect/>
          </a:stretch>
        </p:blipFill>
        <p:spPr>
          <a:xfrm>
            <a:off x="0" y="0"/>
            <a:ext cx="12189359" cy="6858000"/>
          </a:xfrm>
          <a:prstGeom prst="rect">
            <a:avLst/>
          </a:prstGeom>
        </p:spPr>
      </p:pic>
      <p:sp>
        <p:nvSpPr>
          <p:cNvPr id="5" name="Прямоугольник 4">
            <a:extLst>
              <a:ext uri="{FF2B5EF4-FFF2-40B4-BE49-F238E27FC236}">
                <a16:creationId xmlns:a16="http://schemas.microsoft.com/office/drawing/2014/main" xmlns="" id="{2253321E-8531-D518-C8AD-5890B5CDF8ED}"/>
              </a:ext>
            </a:extLst>
          </p:cNvPr>
          <p:cNvSpPr/>
          <p:nvPr/>
        </p:nvSpPr>
        <p:spPr>
          <a:xfrm>
            <a:off x="2129916" y="1290644"/>
            <a:ext cx="9514961" cy="1200329"/>
          </a:xfrm>
          <a:prstGeom prst="rect">
            <a:avLst/>
          </a:prstGeom>
        </p:spPr>
        <p:txBody>
          <a:bodyPr wrap="square">
            <a:spAutoFit/>
          </a:bodyPr>
          <a:lstStyle/>
          <a:p>
            <a:r>
              <a:rPr lang="ru-RU"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СМЕЙТЕСЬ, ВЕСЕЛИТЕСЬ </a:t>
            </a:r>
          </a:p>
          <a:p>
            <a:r>
              <a:rPr lang="ru-RU"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ОРГАНИЗУЙТЕ ОСОБОЕ МЕСТО ДЛЯ ОТДЫХА </a:t>
            </a:r>
            <a:endParaRPr lang="ru-RU" sz="3600"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3074" name="Picture 2" descr="Woman in bed wearing sleeping mask">
            <a:extLst>
              <a:ext uri="{FF2B5EF4-FFF2-40B4-BE49-F238E27FC236}">
                <a16:creationId xmlns:a16="http://schemas.microsoft.com/office/drawing/2014/main" xmlns="" id="{D23FD0CE-680D-E51E-5DC5-CBDE8A58C9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4282" y="2697258"/>
            <a:ext cx="5006436" cy="33349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Прямоугольник 3"/>
          <p:cNvSpPr/>
          <p:nvPr/>
        </p:nvSpPr>
        <p:spPr>
          <a:xfrm>
            <a:off x="2064945" y="206171"/>
            <a:ext cx="7476649" cy="1015663"/>
          </a:xfrm>
          <a:prstGeom prst="rect">
            <a:avLst/>
          </a:prstGeom>
        </p:spPr>
        <p:txBody>
          <a:bodyPr wrap="square">
            <a:spAutoFit/>
          </a:bodyPr>
          <a:lstStyle/>
          <a:p>
            <a:r>
              <a:rPr lang="ru-RU" sz="6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ЗАБОТА О СЕБЕ</a:t>
            </a:r>
            <a:endParaRPr lang="ru-RU" sz="6000"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39420764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linds(horizontal)">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xmlns="" id="{D009D6D5-DAC2-4A8B-A17A-E206B9012D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89354B6E-CEFC-0079-9A00-9DEB266D9882}"/>
              </a:ext>
            </a:extLst>
          </p:cNvPr>
          <p:cNvPicPr>
            <a:picLocks noChangeAspect="1"/>
          </p:cNvPicPr>
          <p:nvPr/>
        </p:nvPicPr>
        <p:blipFill>
          <a:blip r:embed="rId3">
            <a:alphaModFix amt="79000"/>
          </a:blip>
          <a:stretch>
            <a:fillRect/>
          </a:stretch>
        </p:blipFill>
        <p:spPr>
          <a:xfrm>
            <a:off x="406" y="0"/>
            <a:ext cx="12191187" cy="6858000"/>
          </a:xfrm>
          <a:prstGeom prst="rect">
            <a:avLst/>
          </a:prstGeom>
        </p:spPr>
      </p:pic>
      <p:sp>
        <p:nvSpPr>
          <p:cNvPr id="2" name="Заголовок 1"/>
          <p:cNvSpPr>
            <a:spLocks noGrp="1"/>
          </p:cNvSpPr>
          <p:nvPr>
            <p:ph type="title"/>
          </p:nvPr>
        </p:nvSpPr>
        <p:spPr>
          <a:xfrm>
            <a:off x="580103" y="224006"/>
            <a:ext cx="5468859" cy="1029784"/>
          </a:xfrm>
        </p:spPr>
        <p:txBody>
          <a:bodyPr vert="horz" lIns="91440" tIns="45720" rIns="91440" bIns="45720" rtlCol="0" anchor="ctr">
            <a:normAutofit/>
          </a:bodyPr>
          <a:lstStyle/>
          <a:p>
            <a:r>
              <a:rPr lang="ru-RU" sz="6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Arial" panose="020B0604020202020204" pitchFamily="34" charset="0"/>
              </a:rPr>
              <a:t>МОЁ </a:t>
            </a:r>
            <a:r>
              <a:rPr lang="ru-RU" sz="6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Arial" panose="020B0604020202020204" pitchFamily="34" charset="0"/>
              </a:rPr>
              <a:t>ВРЕМЯ</a:t>
            </a:r>
            <a:endParaRPr lang="en-US" sz="6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Arial" panose="020B0604020202020204" pitchFamily="34" charset="0"/>
            </a:endParaRPr>
          </a:p>
        </p:txBody>
      </p:sp>
      <p:sp>
        <p:nvSpPr>
          <p:cNvPr id="8" name="Объект 7">
            <a:extLst>
              <a:ext uri="{FF2B5EF4-FFF2-40B4-BE49-F238E27FC236}">
                <a16:creationId xmlns:a16="http://schemas.microsoft.com/office/drawing/2014/main" xmlns="" id="{73E470B7-E275-4FEF-DBEB-5B839782169E}"/>
              </a:ext>
            </a:extLst>
          </p:cNvPr>
          <p:cNvSpPr>
            <a:spLocks noGrp="1"/>
          </p:cNvSpPr>
          <p:nvPr>
            <p:ph idx="1"/>
          </p:nvPr>
        </p:nvSpPr>
        <p:spPr>
          <a:xfrm>
            <a:off x="595782" y="1206750"/>
            <a:ext cx="10849528" cy="4625252"/>
          </a:xfrm>
        </p:spPr>
        <p:txBody>
          <a:bodyPr vert="horz" lIns="91440" tIns="45720" rIns="91440" bIns="45720" rtlCol="0">
            <a:noAutofit/>
          </a:bodyPr>
          <a:lstStyle/>
          <a:p>
            <a:pPr marL="360363" indent="-360363">
              <a:lnSpc>
                <a:spcPct val="80000"/>
              </a:lnSpc>
              <a:spcBef>
                <a:spcPts val="600"/>
              </a:spcBef>
              <a:spcAft>
                <a:spcPts val="600"/>
              </a:spcAft>
            </a:pPr>
            <a:r>
              <a:rPr lang="ru-RU" sz="3600" dirty="0" smtClean="0">
                <a:solidFill>
                  <a:schemeClr val="accent1">
                    <a:lumMod val="50000"/>
                  </a:schemeClr>
                </a:solidFill>
                <a:cs typeface="Arial" panose="020B0604020202020204" pitchFamily="34" charset="0"/>
              </a:rPr>
              <a:t>Знакомая семья</a:t>
            </a:r>
          </a:p>
          <a:p>
            <a:pPr marL="360363" indent="-360363">
              <a:lnSpc>
                <a:spcPct val="80000"/>
              </a:lnSpc>
              <a:spcBef>
                <a:spcPts val="600"/>
              </a:spcBef>
              <a:spcAft>
                <a:spcPts val="600"/>
              </a:spcAft>
            </a:pPr>
            <a:r>
              <a:rPr lang="ru-RU" sz="3600" dirty="0" smtClean="0">
                <a:solidFill>
                  <a:schemeClr val="accent1">
                    <a:lumMod val="50000"/>
                  </a:schemeClr>
                </a:solidFill>
                <a:cs typeface="Arial" panose="020B0604020202020204" pitchFamily="34" charset="0"/>
              </a:rPr>
              <a:t>«Мамин вечер»</a:t>
            </a:r>
          </a:p>
          <a:p>
            <a:pPr marL="360363" indent="-360363">
              <a:lnSpc>
                <a:spcPct val="80000"/>
              </a:lnSpc>
              <a:spcBef>
                <a:spcPts val="600"/>
              </a:spcBef>
              <a:spcAft>
                <a:spcPts val="600"/>
              </a:spcAft>
            </a:pPr>
            <a:r>
              <a:rPr lang="ru-RU" sz="3600" dirty="0" smtClean="0">
                <a:solidFill>
                  <a:schemeClr val="accent1">
                    <a:lumMod val="50000"/>
                  </a:schemeClr>
                </a:solidFill>
                <a:cs typeface="Arial" panose="020B0604020202020204" pitchFamily="34" charset="0"/>
              </a:rPr>
              <a:t>Посидите по очереди с детьми</a:t>
            </a:r>
          </a:p>
          <a:p>
            <a:pPr marL="360363" indent="-360363">
              <a:lnSpc>
                <a:spcPct val="80000"/>
              </a:lnSpc>
              <a:spcBef>
                <a:spcPts val="600"/>
              </a:spcBef>
              <a:spcAft>
                <a:spcPts val="600"/>
              </a:spcAft>
            </a:pPr>
            <a:r>
              <a:rPr lang="ru-RU" sz="3600" dirty="0" smtClean="0">
                <a:solidFill>
                  <a:schemeClr val="accent1">
                    <a:lumMod val="50000"/>
                  </a:schemeClr>
                </a:solidFill>
                <a:cs typeface="Arial" panose="020B0604020202020204" pitchFamily="34" charset="0"/>
              </a:rPr>
              <a:t>Игровые встречи с другими детьми</a:t>
            </a:r>
          </a:p>
          <a:p>
            <a:pPr marL="360363" indent="-360363">
              <a:lnSpc>
                <a:spcPct val="80000"/>
              </a:lnSpc>
              <a:spcBef>
                <a:spcPts val="600"/>
              </a:spcBef>
              <a:spcAft>
                <a:spcPts val="600"/>
              </a:spcAft>
            </a:pPr>
            <a:r>
              <a:rPr lang="ru-RU" sz="3600" dirty="0" smtClean="0">
                <a:solidFill>
                  <a:schemeClr val="accent1">
                    <a:lumMod val="50000"/>
                  </a:schemeClr>
                </a:solidFill>
                <a:cs typeface="Arial" panose="020B0604020202020204" pitchFamily="34" charset="0"/>
              </a:rPr>
              <a:t>Обеденный перерыв </a:t>
            </a:r>
            <a:br>
              <a:rPr lang="ru-RU" sz="3600" dirty="0" smtClean="0">
                <a:solidFill>
                  <a:schemeClr val="accent1">
                    <a:lumMod val="50000"/>
                  </a:schemeClr>
                </a:solidFill>
                <a:cs typeface="Arial" panose="020B0604020202020204" pitchFamily="34" charset="0"/>
              </a:rPr>
            </a:br>
            <a:r>
              <a:rPr lang="ru-RU" sz="3600" dirty="0" smtClean="0">
                <a:solidFill>
                  <a:schemeClr val="accent1">
                    <a:lumMod val="50000"/>
                  </a:schemeClr>
                </a:solidFill>
                <a:cs typeface="Arial" panose="020B0604020202020204" pitchFamily="34" charset="0"/>
              </a:rPr>
              <a:t>для «моего времени».</a:t>
            </a:r>
          </a:p>
          <a:p>
            <a:pPr marL="360363" indent="-360363">
              <a:lnSpc>
                <a:spcPct val="80000"/>
              </a:lnSpc>
              <a:spcBef>
                <a:spcPts val="600"/>
              </a:spcBef>
              <a:spcAft>
                <a:spcPts val="600"/>
              </a:spcAft>
            </a:pPr>
            <a:r>
              <a:rPr lang="ru-RU" sz="3600" dirty="0" smtClean="0">
                <a:solidFill>
                  <a:schemeClr val="accent1">
                    <a:lumMod val="50000"/>
                  </a:schemeClr>
                </a:solidFill>
                <a:cs typeface="Arial" panose="020B0604020202020204" pitchFamily="34" charset="0"/>
              </a:rPr>
              <a:t>Просыпайтесь на час </a:t>
            </a:r>
            <a:br>
              <a:rPr lang="ru-RU" sz="3600" dirty="0" smtClean="0">
                <a:solidFill>
                  <a:schemeClr val="accent1">
                    <a:lumMod val="50000"/>
                  </a:schemeClr>
                </a:solidFill>
                <a:cs typeface="Arial" panose="020B0604020202020204" pitchFamily="34" charset="0"/>
              </a:rPr>
            </a:br>
            <a:r>
              <a:rPr lang="ru-RU" sz="3600" dirty="0" smtClean="0">
                <a:solidFill>
                  <a:schemeClr val="accent1">
                    <a:lumMod val="50000"/>
                  </a:schemeClr>
                </a:solidFill>
                <a:cs typeface="Arial" panose="020B0604020202020204" pitchFamily="34" charset="0"/>
              </a:rPr>
              <a:t>раньше своих детей</a:t>
            </a:r>
          </a:p>
          <a:p>
            <a:pPr marL="360363" indent="-360363">
              <a:lnSpc>
                <a:spcPct val="80000"/>
              </a:lnSpc>
              <a:spcBef>
                <a:spcPts val="600"/>
              </a:spcBef>
              <a:spcAft>
                <a:spcPts val="600"/>
              </a:spcAft>
            </a:pPr>
            <a:r>
              <a:rPr lang="ru-RU" sz="3600" dirty="0" smtClean="0">
                <a:solidFill>
                  <a:schemeClr val="accent1">
                    <a:lumMod val="50000"/>
                  </a:schemeClr>
                </a:solidFill>
                <a:cs typeface="Arial" panose="020B0604020202020204" pitchFamily="34" charset="0"/>
              </a:rPr>
              <a:t>Когда дети ложатся спать…</a:t>
            </a:r>
            <a:endParaRPr lang="ru-RU" sz="3600" dirty="0">
              <a:solidFill>
                <a:schemeClr val="accent1">
                  <a:lumMod val="50000"/>
                </a:schemeClr>
              </a:solidFill>
              <a:cs typeface="Arial" panose="020B0604020202020204" pitchFamily="34" charset="0"/>
            </a:endParaRPr>
          </a:p>
        </p:txBody>
      </p:sp>
    </p:spTree>
    <p:extLst>
      <p:ext uri="{BB962C8B-B14F-4D97-AF65-F5344CB8AC3E}">
        <p14:creationId xmlns:p14="http://schemas.microsoft.com/office/powerpoint/2010/main" val="4127530629"/>
      </p:ext>
    </p:extLst>
  </p:cSld>
  <p:clrMapOvr>
    <a:masterClrMapping/>
  </p:clrMapOvr>
  <p:transition xmlns:p14="http://schemas.microsoft.com/office/powerpoint/2010/mai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xmlns="" id="{A3C210E6-A35A-4F68-8D60-801A019C75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96A6E70B-E1BF-8598-DCF8-0F3175D196A9}"/>
              </a:ext>
            </a:extLst>
          </p:cNvPr>
          <p:cNvPicPr>
            <a:picLocks noChangeAspect="1"/>
          </p:cNvPicPr>
          <p:nvPr/>
        </p:nvPicPr>
        <p:blipFill>
          <a:blip r:embed="rId3"/>
          <a:stretch>
            <a:fillRect/>
          </a:stretch>
        </p:blipFill>
        <p:spPr>
          <a:xfrm>
            <a:off x="1505148" y="384537"/>
            <a:ext cx="10598672" cy="6216704"/>
          </a:xfrm>
          <a:prstGeom prst="rect">
            <a:avLst/>
          </a:prstGeom>
        </p:spPr>
      </p:pic>
      <p:sp>
        <p:nvSpPr>
          <p:cNvPr id="2" name="Заголовок 1"/>
          <p:cNvSpPr>
            <a:spLocks noGrp="1"/>
          </p:cNvSpPr>
          <p:nvPr>
            <p:ph type="title"/>
          </p:nvPr>
        </p:nvSpPr>
        <p:spPr>
          <a:xfrm>
            <a:off x="1207264" y="334304"/>
            <a:ext cx="6240047" cy="1413285"/>
          </a:xfrm>
        </p:spPr>
        <p:txBody>
          <a:bodyPr>
            <a:normAutofit/>
          </a:bodyPr>
          <a:lstStyle/>
          <a:p>
            <a:r>
              <a:rPr lang="ru-RU" sz="5400" b="1" dirty="0">
                <a:solidFill>
                  <a:schemeClr val="accent1">
                    <a:lumMod val="50000"/>
                  </a:schemeClr>
                </a:solidFill>
                <a:latin typeface="+mn-lt"/>
                <a:cs typeface="Arial" panose="020B0604020202020204" pitchFamily="34" charset="0"/>
              </a:rPr>
              <a:t>Здоровый выбор</a:t>
            </a:r>
          </a:p>
          <a:p>
            <a:endParaRPr lang="ru-RU" sz="1500" i="1" dirty="0"/>
          </a:p>
        </p:txBody>
      </p:sp>
      <p:sp>
        <p:nvSpPr>
          <p:cNvPr id="12" name="Объект 11">
            <a:extLst>
              <a:ext uri="{FF2B5EF4-FFF2-40B4-BE49-F238E27FC236}">
                <a16:creationId xmlns:a16="http://schemas.microsoft.com/office/drawing/2014/main" xmlns="" id="{9262535E-E6D2-0A61-16CF-BA68D863DE72}"/>
              </a:ext>
            </a:extLst>
          </p:cNvPr>
          <p:cNvSpPr>
            <a:spLocks noGrp="1"/>
          </p:cNvSpPr>
          <p:nvPr>
            <p:ph idx="1"/>
          </p:nvPr>
        </p:nvSpPr>
        <p:spPr>
          <a:xfrm>
            <a:off x="1332689" y="1637829"/>
            <a:ext cx="5534518" cy="4073115"/>
          </a:xfrm>
        </p:spPr>
        <p:txBody>
          <a:bodyPr>
            <a:noAutofit/>
          </a:bodyPr>
          <a:lstStyle/>
          <a:p>
            <a:pPr marL="454025" indent="-454025">
              <a:buFont typeface="Arial"/>
              <a:buChar char="•"/>
            </a:pPr>
            <a:r>
              <a:rPr lang="ru-RU" sz="3600" dirty="0"/>
              <a:t>Пища</a:t>
            </a:r>
          </a:p>
          <a:p>
            <a:pPr marL="454025" indent="-454025">
              <a:buFont typeface="Arial"/>
              <a:buChar char="•"/>
            </a:pPr>
            <a:r>
              <a:rPr lang="ru-RU" sz="3600" dirty="0"/>
              <a:t>Физические упражнения</a:t>
            </a:r>
          </a:p>
          <a:p>
            <a:pPr marL="454025" indent="-454025">
              <a:buFont typeface="Arial"/>
              <a:buChar char="•"/>
            </a:pPr>
            <a:r>
              <a:rPr lang="ru-RU" sz="3600" dirty="0"/>
              <a:t>Свежий воздух</a:t>
            </a:r>
          </a:p>
          <a:p>
            <a:pPr marL="454025" indent="-454025">
              <a:buFont typeface="Arial"/>
              <a:buChar char="•"/>
            </a:pPr>
            <a:r>
              <a:rPr lang="ru-RU" sz="3600" dirty="0"/>
              <a:t>Сон</a:t>
            </a:r>
          </a:p>
        </p:txBody>
      </p:sp>
    </p:spTree>
    <p:extLst>
      <p:ext uri="{BB962C8B-B14F-4D97-AF65-F5344CB8AC3E}">
        <p14:creationId xmlns:p14="http://schemas.microsoft.com/office/powerpoint/2010/main" val="1885860886"/>
      </p:ext>
    </p:extLst>
  </p:cSld>
  <p:clrMapOvr>
    <a:masterClrMapping/>
  </p:clrMapOvr>
  <p:transition xmlns:p14="http://schemas.microsoft.com/office/powerpoint/2010/mai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2E708594-0959-CDC8-F08D-9919AF4469AF}"/>
              </a:ext>
            </a:extLst>
          </p:cNvPr>
          <p:cNvPicPr>
            <a:picLocks noChangeAspect="1"/>
          </p:cNvPicPr>
          <p:nvPr/>
        </p:nvPicPr>
        <p:blipFill>
          <a:blip r:embed="rId3"/>
          <a:stretch>
            <a:fillRect/>
          </a:stretch>
        </p:blipFill>
        <p:spPr>
          <a:xfrm>
            <a:off x="1320" y="0"/>
            <a:ext cx="12189359" cy="6858000"/>
          </a:xfrm>
          <a:prstGeom prst="rect">
            <a:avLst/>
          </a:prstGeom>
        </p:spPr>
      </p:pic>
      <p:sp>
        <p:nvSpPr>
          <p:cNvPr id="3" name="Прямоугольник 2"/>
          <p:cNvSpPr/>
          <p:nvPr/>
        </p:nvSpPr>
        <p:spPr>
          <a:xfrm>
            <a:off x="1582856" y="1203144"/>
            <a:ext cx="10285775" cy="5365571"/>
          </a:xfrm>
          <a:prstGeom prst="rect">
            <a:avLst/>
          </a:prstGeom>
        </p:spPr>
        <p:txBody>
          <a:bodyPr wrap="square">
            <a:spAutoFit/>
          </a:bodyPr>
          <a:lstStyle/>
          <a:p>
            <a:pPr marL="360363" indent="-360363">
              <a:lnSpc>
                <a:spcPct val="80000"/>
              </a:lnSpc>
              <a:spcBef>
                <a:spcPts val="600"/>
              </a:spcBef>
              <a:spcAft>
                <a:spcPts val="200"/>
              </a:spcAft>
              <a:buFont typeface="Arial"/>
              <a:buChar char="•"/>
            </a:pPr>
            <a:r>
              <a:rPr lang="ru-RU" sz="3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Окружите </a:t>
            </a:r>
            <a:r>
              <a:rPr lang="ru-RU" sz="3200" b="1" dirty="0">
                <a:ln w="18415" cmpd="sng">
                  <a:solidFill>
                    <a:srgbClr val="FFFFFF"/>
                  </a:solidFill>
                  <a:prstDash val="solid"/>
                </a:ln>
                <a:solidFill>
                  <a:srgbClr val="FFFFFF"/>
                </a:solidFill>
                <a:effectLst>
                  <a:outerShdw blurRad="63500" dir="3600000" algn="tl" rotWithShape="0">
                    <a:srgbClr val="000000">
                      <a:alpha val="70000"/>
                    </a:srgbClr>
                  </a:outerShdw>
                </a:effectLst>
              </a:rPr>
              <a:t>себя правильными людьми. </a:t>
            </a:r>
            <a:endParaRPr lang="ru-RU" sz="3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360363" indent="-360363">
              <a:lnSpc>
                <a:spcPct val="80000"/>
              </a:lnSpc>
              <a:spcBef>
                <a:spcPts val="600"/>
              </a:spcBef>
              <a:spcAft>
                <a:spcPts val="200"/>
              </a:spcAft>
              <a:buFont typeface="Arial"/>
              <a:buChar char="•"/>
            </a:pPr>
            <a:r>
              <a:rPr lang="ru-RU" sz="3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Напоминайте </a:t>
            </a:r>
            <a:r>
              <a:rPr lang="ru-RU" sz="3200" b="1" dirty="0">
                <a:ln w="18415" cmpd="sng">
                  <a:solidFill>
                    <a:srgbClr val="FFFFFF"/>
                  </a:solidFill>
                  <a:prstDash val="solid"/>
                </a:ln>
                <a:solidFill>
                  <a:srgbClr val="FFFFFF"/>
                </a:solidFill>
                <a:effectLst>
                  <a:outerShdw blurRad="63500" dir="3600000" algn="tl" rotWithShape="0">
                    <a:srgbClr val="000000">
                      <a:alpha val="70000"/>
                    </a:srgbClr>
                  </a:outerShdw>
                </a:effectLst>
              </a:rPr>
              <a:t>себе, что вас ценят. </a:t>
            </a:r>
            <a:endParaRPr lang="ru-RU" sz="3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360363" indent="-360363">
              <a:lnSpc>
                <a:spcPct val="80000"/>
              </a:lnSpc>
              <a:spcBef>
                <a:spcPts val="600"/>
              </a:spcBef>
              <a:spcAft>
                <a:spcPts val="200"/>
              </a:spcAft>
              <a:buFont typeface="Arial"/>
              <a:buChar char="•"/>
            </a:pPr>
            <a:r>
              <a:rPr lang="ru-RU" sz="3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Признайте </a:t>
            </a:r>
            <a:r>
              <a:rPr lang="ru-RU" sz="3200" b="1" dirty="0">
                <a:ln w="18415" cmpd="sng">
                  <a:solidFill>
                    <a:srgbClr val="FFFFFF"/>
                  </a:solidFill>
                  <a:prstDash val="solid"/>
                </a:ln>
                <a:solidFill>
                  <a:srgbClr val="FFFFFF"/>
                </a:solidFill>
                <a:effectLst>
                  <a:outerShdw blurRad="63500" dir="3600000" algn="tl" rotWithShape="0">
                    <a:srgbClr val="000000">
                      <a:alpha val="70000"/>
                    </a:srgbClr>
                  </a:outerShdw>
                </a:effectLst>
              </a:rPr>
              <a:t>то, в </a:t>
            </a:r>
            <a:r>
              <a:rPr lang="ru-RU" sz="3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чём </a:t>
            </a:r>
            <a:r>
              <a:rPr lang="ru-RU" sz="3200" b="1" dirty="0">
                <a:ln w="18415" cmpd="sng">
                  <a:solidFill>
                    <a:srgbClr val="FFFFFF"/>
                  </a:solidFill>
                  <a:prstDash val="solid"/>
                </a:ln>
                <a:solidFill>
                  <a:srgbClr val="FFFFFF"/>
                </a:solidFill>
                <a:effectLst>
                  <a:outerShdw blurRad="63500" dir="3600000" algn="tl" rotWithShape="0">
                    <a:srgbClr val="000000">
                      <a:alpha val="70000"/>
                    </a:srgbClr>
                  </a:outerShdw>
                </a:effectLst>
              </a:rPr>
              <a:t>вам нужны перемены. </a:t>
            </a:r>
            <a:endParaRPr lang="ru-RU" sz="3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360363" indent="-360363">
              <a:lnSpc>
                <a:spcPct val="80000"/>
              </a:lnSpc>
              <a:spcBef>
                <a:spcPts val="600"/>
              </a:spcBef>
              <a:spcAft>
                <a:spcPts val="200"/>
              </a:spcAft>
              <a:buFont typeface="Arial"/>
              <a:buChar char="•"/>
            </a:pPr>
            <a:r>
              <a:rPr lang="ru-RU" sz="3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Не сравнивайте </a:t>
            </a:r>
            <a:r>
              <a:rPr lang="ru-RU" sz="3200" b="1" dirty="0">
                <a:ln w="18415" cmpd="sng">
                  <a:solidFill>
                    <a:srgbClr val="FFFFFF"/>
                  </a:solidFill>
                  <a:prstDash val="solid"/>
                </a:ln>
                <a:solidFill>
                  <a:srgbClr val="FFFFFF"/>
                </a:solidFill>
                <a:effectLst>
                  <a:outerShdw blurRad="63500" dir="3600000" algn="tl" rotWithShape="0">
                    <a:srgbClr val="000000">
                      <a:alpha val="70000"/>
                    </a:srgbClr>
                  </a:outerShdw>
                </a:effectLst>
              </a:rPr>
              <a:t>себя с </a:t>
            </a:r>
            <a:r>
              <a:rPr lang="ru-RU" sz="3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другими людьми. </a:t>
            </a:r>
          </a:p>
          <a:p>
            <a:pPr marL="2336800" indent="-361950">
              <a:lnSpc>
                <a:spcPct val="80000"/>
              </a:lnSpc>
              <a:spcBef>
                <a:spcPts val="600"/>
              </a:spcBef>
              <a:spcAft>
                <a:spcPts val="200"/>
              </a:spcAft>
              <a:buFont typeface="Arial"/>
              <a:buChar char="•"/>
            </a:pPr>
            <a:r>
              <a:rPr lang="ru-RU" sz="3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Повторяйте </a:t>
            </a:r>
            <a:r>
              <a:rPr lang="ru-RU" sz="3200" b="1" dirty="0">
                <a:ln w="18415" cmpd="sng">
                  <a:solidFill>
                    <a:srgbClr val="FFFFFF"/>
                  </a:solidFill>
                  <a:prstDash val="solid"/>
                </a:ln>
                <a:solidFill>
                  <a:srgbClr val="FFFFFF"/>
                </a:solidFill>
                <a:effectLst>
                  <a:outerShdw blurRad="63500" dir="3600000" algn="tl" rotWithShape="0">
                    <a:srgbClr val="000000">
                      <a:alpha val="70000"/>
                    </a:srgbClr>
                  </a:outerShdw>
                </a:effectLst>
              </a:rPr>
              <a:t>позитивные утверждения. </a:t>
            </a:r>
            <a:endParaRPr lang="ru-RU" sz="3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2336800" indent="-361950">
              <a:lnSpc>
                <a:spcPct val="80000"/>
              </a:lnSpc>
              <a:spcBef>
                <a:spcPts val="600"/>
              </a:spcBef>
              <a:spcAft>
                <a:spcPts val="200"/>
              </a:spcAft>
              <a:buFont typeface="Arial"/>
              <a:buChar char="•"/>
            </a:pPr>
            <a:r>
              <a:rPr lang="ru-RU" sz="3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Берегите </a:t>
            </a:r>
            <a:r>
              <a:rPr lang="ru-RU" sz="3200" b="1" dirty="0">
                <a:ln w="18415" cmpd="sng">
                  <a:solidFill>
                    <a:srgbClr val="FFFFFF"/>
                  </a:solidFill>
                  <a:prstDash val="solid"/>
                </a:ln>
                <a:solidFill>
                  <a:srgbClr val="FFFFFF"/>
                </a:solidFill>
                <a:effectLst>
                  <a:outerShdw blurRad="63500" dir="3600000" algn="tl" rotWithShape="0">
                    <a:srgbClr val="000000">
                      <a:alpha val="70000"/>
                    </a:srgbClr>
                  </a:outerShdw>
                </a:effectLst>
              </a:rPr>
              <a:t>себя и </a:t>
            </a:r>
            <a:r>
              <a:rPr lang="ru-RU" sz="3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своё </a:t>
            </a:r>
            <a:r>
              <a:rPr lang="ru-RU" sz="3200" b="1" dirty="0">
                <a:ln w="18415" cmpd="sng">
                  <a:solidFill>
                    <a:srgbClr val="FFFFFF"/>
                  </a:solidFill>
                  <a:prstDash val="solid"/>
                </a:ln>
                <a:solidFill>
                  <a:srgbClr val="FFFFFF"/>
                </a:solidFill>
                <a:effectLst>
                  <a:outerShdw blurRad="63500" dir="3600000" algn="tl" rotWithShape="0">
                    <a:srgbClr val="000000">
                      <a:alpha val="70000"/>
                    </a:srgbClr>
                  </a:outerShdw>
                </a:effectLst>
              </a:rPr>
              <a:t>окружение. </a:t>
            </a:r>
            <a:endParaRPr lang="ru-RU" sz="3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2336800" indent="-361950">
              <a:lnSpc>
                <a:spcPct val="80000"/>
              </a:lnSpc>
              <a:spcBef>
                <a:spcPts val="600"/>
              </a:spcBef>
              <a:spcAft>
                <a:spcPts val="200"/>
              </a:spcAft>
              <a:buFont typeface="Arial"/>
              <a:buChar char="•"/>
            </a:pPr>
            <a:r>
              <a:rPr lang="ru-RU" sz="3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Совершайте </a:t>
            </a:r>
            <a:r>
              <a:rPr lang="ru-RU" sz="3200" b="1" dirty="0">
                <a:ln w="18415" cmpd="sng">
                  <a:solidFill>
                    <a:srgbClr val="FFFFFF"/>
                  </a:solidFill>
                  <a:prstDash val="solid"/>
                </a:ln>
                <a:solidFill>
                  <a:srgbClr val="FFFFFF"/>
                </a:solidFill>
                <a:effectLst>
                  <a:outerShdw blurRad="63500" dir="3600000" algn="tl" rotWithShape="0">
                    <a:srgbClr val="000000">
                      <a:alpha val="70000"/>
                    </a:srgbClr>
                  </a:outerShdw>
                </a:effectLst>
              </a:rPr>
              <a:t>добрые дела. </a:t>
            </a:r>
          </a:p>
          <a:p>
            <a:pPr marL="2336800" indent="-361950">
              <a:lnSpc>
                <a:spcPct val="80000"/>
              </a:lnSpc>
              <a:spcBef>
                <a:spcPts val="600"/>
              </a:spcBef>
              <a:spcAft>
                <a:spcPts val="200"/>
              </a:spcAft>
              <a:buFont typeface="Arial"/>
              <a:buChar char="•"/>
            </a:pPr>
            <a:r>
              <a:rPr lang="ru-RU" sz="3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Делайте </a:t>
            </a:r>
            <a:r>
              <a:rPr lang="ru-RU" sz="3200" b="1" dirty="0">
                <a:ln w="18415" cmpd="sng">
                  <a:solidFill>
                    <a:srgbClr val="FFFFFF"/>
                  </a:solidFill>
                  <a:prstDash val="solid"/>
                </a:ln>
                <a:solidFill>
                  <a:srgbClr val="FFFFFF"/>
                </a:solidFill>
                <a:effectLst>
                  <a:outerShdw blurRad="63500" dir="3600000" algn="tl" rotWithShape="0">
                    <a:srgbClr val="000000">
                      <a:alpha val="70000"/>
                    </a:srgbClr>
                  </a:outerShdw>
                </a:effectLst>
              </a:rPr>
              <a:t>что-нибудь </a:t>
            </a:r>
            <a:r>
              <a:rPr lang="ru-RU" sz="3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весёлое </a:t>
            </a:r>
            <a:r>
              <a:rPr lang="ru-RU" sz="3200" b="1" dirty="0">
                <a:ln w="18415" cmpd="sng">
                  <a:solidFill>
                    <a:srgbClr val="FFFFFF"/>
                  </a:solidFill>
                  <a:prstDash val="solid"/>
                </a:ln>
                <a:solidFill>
                  <a:srgbClr val="FFFFFF"/>
                </a:solidFill>
                <a:effectLst>
                  <a:outerShdw blurRad="63500" dir="3600000" algn="tl" rotWithShape="0">
                    <a:srgbClr val="000000">
                      <a:alpha val="70000"/>
                    </a:srgbClr>
                  </a:outerShdw>
                </a:effectLst>
              </a:rPr>
              <a:t>с вашим </a:t>
            </a:r>
            <a:r>
              <a:rPr lang="ru-RU" sz="3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ребёнком.</a:t>
            </a:r>
          </a:p>
          <a:p>
            <a:pPr marL="2336800" indent="-361950">
              <a:lnSpc>
                <a:spcPct val="80000"/>
              </a:lnSpc>
              <a:spcBef>
                <a:spcPts val="600"/>
              </a:spcBef>
              <a:spcAft>
                <a:spcPts val="200"/>
              </a:spcAft>
              <a:buFont typeface="Arial"/>
              <a:buChar char="•"/>
            </a:pPr>
            <a:r>
              <a:rPr lang="ru-RU" sz="3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Наслаждайтесь </a:t>
            </a:r>
            <a:r>
              <a:rPr lang="ru-RU" sz="3200" b="1" dirty="0">
                <a:ln w="18415" cmpd="sng">
                  <a:solidFill>
                    <a:srgbClr val="FFFFFF"/>
                  </a:solidFill>
                  <a:prstDash val="solid"/>
                </a:ln>
                <a:solidFill>
                  <a:srgbClr val="FFFFFF"/>
                </a:solidFill>
                <a:effectLst>
                  <a:outerShdw blurRad="63500" dir="3600000" algn="tl" rotWithShape="0">
                    <a:srgbClr val="000000">
                      <a:alpha val="70000"/>
                    </a:srgbClr>
                  </a:outerShdw>
                </a:effectLst>
              </a:rPr>
              <a:t>простыми </a:t>
            </a:r>
            <a:r>
              <a:rPr lang="ru-RU" sz="3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радостями. </a:t>
            </a:r>
          </a:p>
          <a:p>
            <a:pPr marL="2336800" indent="-361950">
              <a:lnSpc>
                <a:spcPct val="80000"/>
              </a:lnSpc>
              <a:spcBef>
                <a:spcPts val="600"/>
              </a:spcBef>
              <a:spcAft>
                <a:spcPts val="200"/>
              </a:spcAft>
              <a:buFont typeface="Arial"/>
              <a:buChar char="•"/>
            </a:pPr>
            <a:r>
              <a:rPr lang="ru-RU" sz="3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Спите</a:t>
            </a:r>
            <a:r>
              <a:rPr lang="ru-RU" sz="3200" b="1" dirty="0">
                <a:ln w="18415" cmpd="sng">
                  <a:solidFill>
                    <a:srgbClr val="FFFFFF"/>
                  </a:solidFill>
                  <a:prstDash val="solid"/>
                </a:ln>
                <a:solidFill>
                  <a:srgbClr val="FFFFFF"/>
                </a:solidFill>
                <a:effectLst>
                  <a:outerShdw blurRad="63500" dir="3600000" algn="tl" rotWithShape="0">
                    <a:srgbClr val="000000">
                      <a:alpha val="70000"/>
                    </a:srgbClr>
                  </a:outerShdw>
                </a:effectLst>
              </a:rPr>
              <a:t>!</a:t>
            </a:r>
          </a:p>
        </p:txBody>
      </p:sp>
      <p:sp>
        <p:nvSpPr>
          <p:cNvPr id="4" name="Прямоугольник 3"/>
          <p:cNvSpPr/>
          <p:nvPr/>
        </p:nvSpPr>
        <p:spPr>
          <a:xfrm>
            <a:off x="1458087" y="204371"/>
            <a:ext cx="8231287" cy="923330"/>
          </a:xfrm>
          <a:prstGeom prst="rect">
            <a:avLst/>
          </a:prstGeom>
        </p:spPr>
        <p:txBody>
          <a:bodyPr wrap="square">
            <a:spAutoFit/>
          </a:bodyPr>
          <a:lstStyle/>
          <a:p>
            <a:r>
              <a:rPr lang="ru-RU" sz="5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ВАС ДОСТАТОЧНО</a:t>
            </a:r>
            <a:endParaRPr lang="ru-RU" sz="5400"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95955414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3C621BF-4DD7-4967-727E-1994CB232573}"/>
              </a:ext>
            </a:extLst>
          </p:cNvPr>
          <p:cNvPicPr>
            <a:picLocks noChangeAspect="1"/>
          </p:cNvPicPr>
          <p:nvPr/>
        </p:nvPicPr>
        <p:blipFill>
          <a:blip r:embed="rId3"/>
          <a:stretch>
            <a:fillRect/>
          </a:stretch>
        </p:blipFill>
        <p:spPr>
          <a:xfrm>
            <a:off x="-186828" y="-297920"/>
            <a:ext cx="12189359" cy="6858000"/>
          </a:xfrm>
          <a:prstGeom prst="rect">
            <a:avLst/>
          </a:prstGeom>
        </p:spPr>
      </p:pic>
      <p:sp>
        <p:nvSpPr>
          <p:cNvPr id="4" name="Прямоугольник 3">
            <a:extLst>
              <a:ext uri="{FF2B5EF4-FFF2-40B4-BE49-F238E27FC236}">
                <a16:creationId xmlns:a16="http://schemas.microsoft.com/office/drawing/2014/main" xmlns="" id="{75A1A98C-B2E7-B61D-F1EF-39FA53961B08}"/>
              </a:ext>
            </a:extLst>
          </p:cNvPr>
          <p:cNvSpPr/>
          <p:nvPr/>
        </p:nvSpPr>
        <p:spPr>
          <a:xfrm>
            <a:off x="4020183" y="1562865"/>
            <a:ext cx="7844125" cy="4320157"/>
          </a:xfrm>
          <a:prstGeom prst="rect">
            <a:avLst/>
          </a:prstGeom>
        </p:spPr>
        <p:txBody>
          <a:bodyPr wrap="square">
            <a:spAutoFit/>
          </a:bodyPr>
          <a:lstStyle/>
          <a:p>
            <a:pPr marL="533400" indent="-533400">
              <a:lnSpc>
                <a:spcPct val="90000"/>
              </a:lnSpc>
              <a:spcBef>
                <a:spcPts val="600"/>
              </a:spcBef>
              <a:buFont typeface="+mj-lt"/>
              <a:buAutoNum type="arabicPeriod"/>
            </a:pPr>
            <a:r>
              <a:rPr lang="ru-RU" sz="3200" dirty="0" smtClean="0">
                <a:solidFill>
                  <a:srgbClr val="232467"/>
                </a:solidFill>
              </a:rPr>
              <a:t>Была </a:t>
            </a:r>
            <a:r>
              <a:rPr lang="ru-RU" sz="3200" dirty="0">
                <a:solidFill>
                  <a:srgbClr val="232467"/>
                </a:solidFill>
              </a:rPr>
              <a:t>ли раньше у вас на примете </a:t>
            </a:r>
            <a:r>
              <a:rPr lang="ru-RU" sz="3200" dirty="0" smtClean="0">
                <a:solidFill>
                  <a:srgbClr val="232467"/>
                </a:solidFill>
              </a:rPr>
              <a:t>карьерная цель</a:t>
            </a:r>
            <a:r>
              <a:rPr lang="ru-RU" sz="3200" dirty="0">
                <a:solidFill>
                  <a:srgbClr val="232467"/>
                </a:solidFill>
              </a:rPr>
              <a:t>, которую вы </a:t>
            </a:r>
            <a:r>
              <a:rPr lang="ru-RU" sz="3200" dirty="0" smtClean="0">
                <a:solidFill>
                  <a:srgbClr val="232467"/>
                </a:solidFill>
              </a:rPr>
              <a:t>ещё </a:t>
            </a:r>
            <a:br>
              <a:rPr lang="ru-RU" sz="3200" dirty="0" smtClean="0">
                <a:solidFill>
                  <a:srgbClr val="232467"/>
                </a:solidFill>
              </a:rPr>
            </a:br>
            <a:r>
              <a:rPr lang="ru-RU" sz="3200" dirty="0" smtClean="0">
                <a:solidFill>
                  <a:srgbClr val="232467"/>
                </a:solidFill>
              </a:rPr>
              <a:t>не </a:t>
            </a:r>
            <a:r>
              <a:rPr lang="ru-RU" sz="3200" dirty="0">
                <a:solidFill>
                  <a:srgbClr val="232467"/>
                </a:solidFill>
              </a:rPr>
              <a:t>достигли?</a:t>
            </a:r>
          </a:p>
          <a:p>
            <a:pPr marL="533400" indent="-533400">
              <a:lnSpc>
                <a:spcPct val="90000"/>
              </a:lnSpc>
              <a:spcBef>
                <a:spcPts val="600"/>
              </a:spcBef>
              <a:buFont typeface="+mj-lt"/>
              <a:buAutoNum type="arabicPeriod"/>
            </a:pPr>
            <a:r>
              <a:rPr lang="ru-RU" sz="3200" dirty="0" smtClean="0">
                <a:solidFill>
                  <a:srgbClr val="232467"/>
                </a:solidFill>
              </a:rPr>
              <a:t>Какие </a:t>
            </a:r>
            <a:r>
              <a:rPr lang="ru-RU" sz="3200" dirty="0">
                <a:solidFill>
                  <a:srgbClr val="232467"/>
                </a:solidFill>
              </a:rPr>
              <a:t>конкретные шаги вы предпримете для </a:t>
            </a:r>
            <a:r>
              <a:rPr lang="ru-RU" sz="3200" dirty="0" smtClean="0">
                <a:solidFill>
                  <a:srgbClr val="232467"/>
                </a:solidFill>
              </a:rPr>
              <a:t>достижения </a:t>
            </a:r>
            <a:r>
              <a:rPr lang="ru-RU" sz="3200" dirty="0">
                <a:solidFill>
                  <a:srgbClr val="232467"/>
                </a:solidFill>
              </a:rPr>
              <a:t>этой цели</a:t>
            </a:r>
            <a:r>
              <a:rPr lang="ru-RU" sz="3200" dirty="0" smtClean="0">
                <a:solidFill>
                  <a:srgbClr val="232467"/>
                </a:solidFill>
              </a:rPr>
              <a:t>?</a:t>
            </a:r>
            <a:endParaRPr lang="ru-RU" sz="3200" dirty="0">
              <a:solidFill>
                <a:srgbClr val="232467"/>
              </a:solidFill>
            </a:endParaRPr>
          </a:p>
          <a:p>
            <a:pPr marL="533400" indent="-533400">
              <a:lnSpc>
                <a:spcPct val="90000"/>
              </a:lnSpc>
              <a:spcBef>
                <a:spcPts val="600"/>
              </a:spcBef>
              <a:buFont typeface="+mj-lt"/>
              <a:buAutoNum type="arabicPeriod"/>
            </a:pPr>
            <a:r>
              <a:rPr lang="ru-RU" sz="3200" dirty="0" smtClean="0">
                <a:solidFill>
                  <a:srgbClr val="232467"/>
                </a:solidFill>
              </a:rPr>
              <a:t>Каковы </a:t>
            </a:r>
            <a:r>
              <a:rPr lang="ru-RU" sz="3200" dirty="0">
                <a:solidFill>
                  <a:srgbClr val="232467"/>
                </a:solidFill>
              </a:rPr>
              <a:t>будут преимущества для </a:t>
            </a:r>
            <a:r>
              <a:rPr lang="ru-RU" sz="3200" dirty="0" smtClean="0">
                <a:solidFill>
                  <a:srgbClr val="232467"/>
                </a:solidFill>
              </a:rPr>
              <a:t>вашей̆ семьи?</a:t>
            </a:r>
          </a:p>
          <a:p>
            <a:pPr marL="533400" indent="-533400">
              <a:lnSpc>
                <a:spcPct val="90000"/>
              </a:lnSpc>
              <a:spcBef>
                <a:spcPts val="600"/>
              </a:spcBef>
              <a:buFont typeface="+mj-lt"/>
              <a:buAutoNum type="arabicPeriod"/>
            </a:pPr>
            <a:r>
              <a:rPr lang="ru-RU" sz="3200" dirty="0" smtClean="0">
                <a:solidFill>
                  <a:srgbClr val="232467"/>
                </a:solidFill>
              </a:rPr>
              <a:t>Что </a:t>
            </a:r>
            <a:r>
              <a:rPr lang="ru-RU" sz="3200" dirty="0">
                <a:solidFill>
                  <a:srgbClr val="232467"/>
                </a:solidFill>
              </a:rPr>
              <a:t>нужно сделать, чтобы </a:t>
            </a:r>
            <a:r>
              <a:rPr lang="ru-RU" sz="3200" dirty="0" smtClean="0">
                <a:solidFill>
                  <a:srgbClr val="232467"/>
                </a:solidFill>
              </a:rPr>
              <a:t>изучить возможности для её достижения?</a:t>
            </a:r>
            <a:endParaRPr lang="ru-RU" sz="3200" dirty="0">
              <a:solidFill>
                <a:srgbClr val="232467"/>
              </a:solidFill>
            </a:endParaRPr>
          </a:p>
        </p:txBody>
      </p:sp>
      <p:sp>
        <p:nvSpPr>
          <p:cNvPr id="5" name="Заголовок 1"/>
          <p:cNvSpPr>
            <a:spLocks noGrp="1"/>
          </p:cNvSpPr>
          <p:nvPr>
            <p:ph type="title"/>
          </p:nvPr>
        </p:nvSpPr>
        <p:spPr>
          <a:xfrm>
            <a:off x="1207264" y="459745"/>
            <a:ext cx="10441868" cy="1045528"/>
          </a:xfrm>
        </p:spPr>
        <p:txBody>
          <a:bodyPr>
            <a:normAutofit/>
          </a:bodyPr>
          <a:lstStyle/>
          <a:p>
            <a:r>
              <a:rPr lang="ru-RU" sz="5400" b="1" dirty="0" smtClean="0">
                <a:solidFill>
                  <a:srgbClr val="232467"/>
                </a:solidFill>
              </a:rPr>
              <a:t>Личные </a:t>
            </a:r>
            <a:r>
              <a:rPr lang="ru-RU" sz="5400" b="1" dirty="0">
                <a:solidFill>
                  <a:srgbClr val="232467"/>
                </a:solidFill>
              </a:rPr>
              <a:t>размышления </a:t>
            </a:r>
            <a:endParaRPr lang="ru-RU" sz="5400" b="1" dirty="0">
              <a:solidFill>
                <a:schemeClr val="accent1">
                  <a:lumMod val="50000"/>
                </a:schemeClr>
              </a:solidFill>
              <a:latin typeface="+mn-lt"/>
              <a:cs typeface="Arial" panose="020B0604020202020204" pitchFamily="34" charset="0"/>
            </a:endParaRPr>
          </a:p>
        </p:txBody>
      </p:sp>
    </p:spTree>
    <p:extLst>
      <p:ext uri="{BB962C8B-B14F-4D97-AF65-F5344CB8AC3E}">
        <p14:creationId xmlns:p14="http://schemas.microsoft.com/office/powerpoint/2010/main" val="3574911629"/>
      </p:ext>
    </p:extLst>
  </p:cSld>
  <p:clrMapOvr>
    <a:masterClrMapping/>
  </p:clrMapOvr>
  <p:transition xmlns:p14="http://schemas.microsoft.com/office/powerpoint/2010/mai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0B1BC6D3-743A-30C2-B3CB-72E96591C5F0}"/>
              </a:ext>
            </a:extLst>
          </p:cNvPr>
          <p:cNvPicPr>
            <a:picLocks noChangeAspect="1"/>
          </p:cNvPicPr>
          <p:nvPr/>
        </p:nvPicPr>
        <p:blipFill>
          <a:blip r:embed="rId3"/>
          <a:stretch>
            <a:fillRect/>
          </a:stretch>
        </p:blipFill>
        <p:spPr>
          <a:xfrm>
            <a:off x="1320" y="0"/>
            <a:ext cx="12189359" cy="6858000"/>
          </a:xfrm>
          <a:prstGeom prst="rect">
            <a:avLst/>
          </a:prstGeom>
        </p:spPr>
      </p:pic>
      <p:sp>
        <p:nvSpPr>
          <p:cNvPr id="4" name="Прямоугольник 3"/>
          <p:cNvSpPr/>
          <p:nvPr/>
        </p:nvSpPr>
        <p:spPr>
          <a:xfrm>
            <a:off x="2063552" y="980728"/>
            <a:ext cx="7704856" cy="1077218"/>
          </a:xfrm>
          <a:prstGeom prst="rect">
            <a:avLst/>
          </a:prstGeom>
        </p:spPr>
        <p:txBody>
          <a:bodyPr wrap="square">
            <a:spAutoFit/>
          </a:bodyPr>
          <a:lstStyle/>
          <a:p>
            <a:endParaRPr lang="ru-RU" sz="3200" dirty="0"/>
          </a:p>
          <a:p>
            <a:r>
              <a:rPr lang="ru-RU" sz="3200" dirty="0"/>
              <a:t> </a:t>
            </a:r>
            <a:endParaRPr lang="ru-RU" sz="2400" i="1" dirty="0">
              <a:solidFill>
                <a:schemeClr val="accent2">
                  <a:lumMod val="50000"/>
                </a:schemeClr>
              </a:solidFill>
            </a:endParaRPr>
          </a:p>
        </p:txBody>
      </p:sp>
      <p:sp>
        <p:nvSpPr>
          <p:cNvPr id="5" name="Прямоугольник 4"/>
          <p:cNvSpPr/>
          <p:nvPr/>
        </p:nvSpPr>
        <p:spPr>
          <a:xfrm>
            <a:off x="1306014" y="944930"/>
            <a:ext cx="7128792" cy="1015663"/>
          </a:xfrm>
          <a:prstGeom prst="rect">
            <a:avLst/>
          </a:prstGeom>
        </p:spPr>
        <p:txBody>
          <a:bodyPr wrap="square">
            <a:spAutoFit/>
          </a:bodyPr>
          <a:lstStyle/>
          <a:p>
            <a:r>
              <a:rPr lang="ru-RU" sz="6000" b="1" dirty="0" smtClean="0">
                <a:solidFill>
                  <a:schemeClr val="accent1">
                    <a:lumMod val="50000"/>
                  </a:schemeClr>
                </a:solidFill>
              </a:rPr>
              <a:t>ВЫ НЕ ОДИНОКИ</a:t>
            </a:r>
            <a:endParaRPr lang="ru-RU" sz="6000" b="1" dirty="0">
              <a:solidFill>
                <a:schemeClr val="accent1">
                  <a:lumMod val="50000"/>
                </a:schemeClr>
              </a:solidFill>
            </a:endParaRPr>
          </a:p>
        </p:txBody>
      </p:sp>
      <p:sp>
        <p:nvSpPr>
          <p:cNvPr id="6" name="Прямоугольник 5">
            <a:extLst>
              <a:ext uri="{FF2B5EF4-FFF2-40B4-BE49-F238E27FC236}">
                <a16:creationId xmlns:a16="http://schemas.microsoft.com/office/drawing/2014/main" xmlns="" id="{9DCDE2C6-C97A-2781-A9BF-0F25725783AE}"/>
              </a:ext>
            </a:extLst>
          </p:cNvPr>
          <p:cNvSpPr/>
          <p:nvPr/>
        </p:nvSpPr>
        <p:spPr>
          <a:xfrm>
            <a:off x="378180" y="2332905"/>
            <a:ext cx="10408323" cy="2259080"/>
          </a:xfrm>
          <a:prstGeom prst="rect">
            <a:avLst/>
          </a:prstGeom>
        </p:spPr>
        <p:txBody>
          <a:bodyPr wrap="square">
            <a:spAutoFit/>
          </a:bodyPr>
          <a:lstStyle/>
          <a:p>
            <a:pPr algn="ctr">
              <a:lnSpc>
                <a:spcPct val="80000"/>
              </a:lnSpc>
            </a:pPr>
            <a:r>
              <a:rPr lang="ru-RU" sz="4800" b="1" i="1" dirty="0" smtClean="0">
                <a:solidFill>
                  <a:schemeClr val="accent1">
                    <a:lumMod val="50000"/>
                  </a:schemeClr>
                </a:solidFill>
              </a:rPr>
              <a:t>...любовью </a:t>
            </a:r>
            <a:r>
              <a:rPr lang="ru-RU" sz="4800" b="1" i="1" dirty="0">
                <a:solidFill>
                  <a:schemeClr val="accent1">
                    <a:lumMod val="50000"/>
                  </a:schemeClr>
                </a:solidFill>
              </a:rPr>
              <a:t>вечною </a:t>
            </a:r>
            <a:r>
              <a:rPr lang="ru-RU" sz="4800" b="1" i="1" dirty="0" smtClean="0">
                <a:solidFill>
                  <a:schemeClr val="accent1">
                    <a:lumMod val="50000"/>
                  </a:schemeClr>
                </a:solidFill>
              </a:rPr>
              <a:t/>
            </a:r>
            <a:br>
              <a:rPr lang="ru-RU" sz="4800" b="1" i="1" dirty="0" smtClean="0">
                <a:solidFill>
                  <a:schemeClr val="accent1">
                    <a:lumMod val="50000"/>
                  </a:schemeClr>
                </a:solidFill>
              </a:rPr>
            </a:br>
            <a:r>
              <a:rPr lang="ru-RU" sz="4800" b="1" i="1" dirty="0" smtClean="0">
                <a:solidFill>
                  <a:schemeClr val="accent1">
                    <a:lumMod val="50000"/>
                  </a:schemeClr>
                </a:solidFill>
              </a:rPr>
              <a:t>							Я </a:t>
            </a:r>
            <a:r>
              <a:rPr lang="ru-RU" sz="4800" b="1" i="1" dirty="0">
                <a:solidFill>
                  <a:schemeClr val="accent1">
                    <a:lumMod val="50000"/>
                  </a:schemeClr>
                </a:solidFill>
              </a:rPr>
              <a:t>возлюбил тебя..</a:t>
            </a:r>
            <a:r>
              <a:rPr lang="ru-RU" sz="4800" b="1" i="1" dirty="0" smtClean="0">
                <a:solidFill>
                  <a:schemeClr val="accent1">
                    <a:lumMod val="50000"/>
                  </a:schemeClr>
                </a:solidFill>
              </a:rPr>
              <a:t>.</a:t>
            </a:r>
          </a:p>
          <a:p>
            <a:pPr algn="r"/>
            <a:r>
              <a:rPr lang="ru-RU" sz="3200" b="1" i="1" dirty="0" smtClean="0">
                <a:solidFill>
                  <a:schemeClr val="accent1">
                    <a:lumMod val="50000"/>
                  </a:schemeClr>
                </a:solidFill>
              </a:rPr>
              <a:t> </a:t>
            </a:r>
            <a:r>
              <a:rPr lang="ru-RU" sz="3200" i="1" dirty="0">
                <a:solidFill>
                  <a:schemeClr val="accent1">
                    <a:lumMod val="50000"/>
                  </a:schemeClr>
                </a:solidFill>
              </a:rPr>
              <a:t>(Иеремии 31:3)</a:t>
            </a:r>
            <a:r>
              <a:rPr lang="ru-RU" sz="3200" dirty="0">
                <a:solidFill>
                  <a:schemeClr val="accent1">
                    <a:lumMod val="50000"/>
                  </a:schemeClr>
                </a:solidFill>
              </a:rPr>
              <a:t/>
            </a:r>
            <a:br>
              <a:rPr lang="ru-RU" sz="3200" dirty="0">
                <a:solidFill>
                  <a:schemeClr val="accent1">
                    <a:lumMod val="50000"/>
                  </a:schemeClr>
                </a:solidFill>
              </a:rPr>
            </a:br>
            <a:endParaRPr lang="ru-RU" sz="3200" dirty="0">
              <a:solidFill>
                <a:schemeClr val="accent1">
                  <a:lumMod val="50000"/>
                </a:schemeClr>
              </a:solidFill>
            </a:endParaRPr>
          </a:p>
        </p:txBody>
      </p:sp>
    </p:spTree>
    <p:extLst>
      <p:ext uri="{BB962C8B-B14F-4D97-AF65-F5344CB8AC3E}">
        <p14:creationId xmlns:p14="http://schemas.microsoft.com/office/powerpoint/2010/main" val="3385614791"/>
      </p:ext>
    </p:extLst>
  </p:cSld>
  <p:clrMapOvr>
    <a:masterClrMapping/>
  </p:clrMapOvr>
  <p:transition xmlns:p14="http://schemas.microsoft.com/office/powerpoint/2010/mai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rgbClr val="00206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useBgFill="1">
        <p:nvSpPr>
          <p:cNvPr id="1040" name="Rectangle 1039">
            <a:extLst>
              <a:ext uri="{FF2B5EF4-FFF2-40B4-BE49-F238E27FC236}">
                <a16:creationId xmlns:a16="http://schemas.microsoft.com/office/drawing/2014/main" xmlns="" id="{99F1FFA9-D672-408C-9220-ADEEC6ABDD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1DF26ECB-4CC4-F1A9-0231-AA07C40A3B9D}"/>
              </a:ext>
            </a:extLst>
          </p:cNvPr>
          <p:cNvPicPr>
            <a:picLocks noChangeAspect="1"/>
          </p:cNvPicPr>
          <p:nvPr/>
        </p:nvPicPr>
        <p:blipFill>
          <a:blip r:embed="rId3"/>
          <a:stretch>
            <a:fillRect/>
          </a:stretch>
        </p:blipFill>
        <p:spPr>
          <a:xfrm>
            <a:off x="406" y="0"/>
            <a:ext cx="12191187" cy="6858000"/>
          </a:xfrm>
          <a:prstGeom prst="rect">
            <a:avLst/>
          </a:prstGeom>
        </p:spPr>
      </p:pic>
      <p:sp>
        <p:nvSpPr>
          <p:cNvPr id="7" name="Rectangle 6"/>
          <p:cNvSpPr/>
          <p:nvPr/>
        </p:nvSpPr>
        <p:spPr>
          <a:xfrm>
            <a:off x="12400" y="12386"/>
            <a:ext cx="12192000" cy="6858000"/>
          </a:xfrm>
          <a:prstGeom prst="rect">
            <a:avLst/>
          </a:prstGeom>
          <a:solidFill>
            <a:srgbClr val="00206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Прямоугольник 3">
            <a:extLst>
              <a:ext uri="{FF2B5EF4-FFF2-40B4-BE49-F238E27FC236}">
                <a16:creationId xmlns:a16="http://schemas.microsoft.com/office/drawing/2014/main" xmlns="" id="{AE6B1444-8A30-C56F-0841-79150B4BD685}"/>
              </a:ext>
            </a:extLst>
          </p:cNvPr>
          <p:cNvSpPr/>
          <p:nvPr/>
        </p:nvSpPr>
        <p:spPr>
          <a:xfrm>
            <a:off x="2028825" y="1261218"/>
            <a:ext cx="8001000" cy="584775"/>
          </a:xfrm>
          <a:prstGeom prst="rect">
            <a:avLst/>
          </a:prstGeom>
        </p:spPr>
        <p:txBody>
          <a:bodyPr wrap="square">
            <a:spAutoFit/>
          </a:bodyPr>
          <a:lstStyle/>
          <a:p>
            <a:pPr>
              <a:spcAft>
                <a:spcPts val="600"/>
              </a:spcAft>
            </a:pPr>
            <a:r>
              <a:rPr lang="ru-RU" sz="3200" i="1" dirty="0">
                <a:solidFill>
                  <a:srgbClr val="FF0000"/>
                </a:solidFill>
                <a:latin typeface="TimesNewRomanPSMT"/>
              </a:rPr>
              <a:t> </a:t>
            </a:r>
            <a:endParaRPr lang="ru-RU" sz="3200" i="1">
              <a:solidFill>
                <a:srgbClr val="FF0000"/>
              </a:solidFill>
            </a:endParaRPr>
          </a:p>
        </p:txBody>
      </p:sp>
      <p:sp>
        <p:nvSpPr>
          <p:cNvPr id="2" name="Заголовок 1"/>
          <p:cNvSpPr>
            <a:spLocks noGrp="1"/>
          </p:cNvSpPr>
          <p:nvPr>
            <p:ph type="title"/>
          </p:nvPr>
        </p:nvSpPr>
        <p:spPr>
          <a:xfrm>
            <a:off x="659281" y="220221"/>
            <a:ext cx="8261790" cy="5816544"/>
          </a:xfrm>
        </p:spPr>
        <p:txBody>
          <a:bodyPr vert="horz" lIns="91440" tIns="45720" rIns="91440" bIns="45720" rtlCol="0" anchor="ctr">
            <a:noAutofit/>
          </a:bodyPr>
          <a:lstStyle/>
          <a:p>
            <a:pPr>
              <a:spcBef>
                <a:spcPts val="600"/>
              </a:spcBef>
              <a:spcAft>
                <a:spcPts val="600"/>
              </a:spcAft>
            </a:pPr>
            <a:r>
              <a:rPr lang="ru-RU"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Ищите моменты, когда вы можете сделать что-то, что может оказаться полезным как для вас, так и для вашего ребёнка во многих отношениях.</a:t>
            </a:r>
            <a:br>
              <a:rPr lang="ru-RU"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br>
            <a:r>
              <a:rPr lang="ru-RU"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
            </a:r>
            <a:br>
              <a:rPr lang="ru-RU"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br>
            <a:r>
              <a:rPr lang="ru-RU"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Будучи матерью, в одиночку воспитывающей ребёнка, никогда не забывайте о том, насколько вы ценны. Вы бесценны с точки зрения того, кто вы есть и что вы даёте своему ребёнку.</a:t>
            </a:r>
            <a:endParaRPr lang="ru-RU" sz="3600" kern="1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p:txBody>
      </p:sp>
    </p:spTree>
    <p:extLst>
      <p:ext uri="{BB962C8B-B14F-4D97-AF65-F5344CB8AC3E}">
        <p14:creationId xmlns:p14="http://schemas.microsoft.com/office/powerpoint/2010/main" val="1866058033"/>
      </p:ext>
    </p:extLst>
  </p:cSld>
  <p:clrMapOvr>
    <a:masterClrMapping/>
  </p:clrMapOvr>
  <p:transition xmlns:p14="http://schemas.microsoft.com/office/powerpoint/2010/mai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E824FD82-9AD1-5EB0-0067-D412E409AC86}"/>
              </a:ext>
            </a:extLst>
          </p:cNvPr>
          <p:cNvPicPr>
            <a:picLocks noChangeAspect="1"/>
          </p:cNvPicPr>
          <p:nvPr/>
        </p:nvPicPr>
        <p:blipFill>
          <a:blip r:embed="rId3"/>
          <a:stretch>
            <a:fillRect/>
          </a:stretch>
        </p:blipFill>
        <p:spPr>
          <a:xfrm>
            <a:off x="406" y="0"/>
            <a:ext cx="12191187" cy="6858000"/>
          </a:xfrm>
          <a:prstGeom prst="rect">
            <a:avLst/>
          </a:prstGeom>
        </p:spPr>
      </p:pic>
      <p:sp>
        <p:nvSpPr>
          <p:cNvPr id="2" name="Rectangle 1"/>
          <p:cNvSpPr/>
          <p:nvPr/>
        </p:nvSpPr>
        <p:spPr>
          <a:xfrm>
            <a:off x="470355" y="0"/>
            <a:ext cx="11006313" cy="6858000"/>
          </a:xfrm>
          <a:prstGeom prst="rect">
            <a:avLst/>
          </a:prstGeom>
          <a:solidFill>
            <a:schemeClr val="bg1">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Прямоугольник 2">
            <a:extLst>
              <a:ext uri="{FF2B5EF4-FFF2-40B4-BE49-F238E27FC236}">
                <a16:creationId xmlns:a16="http://schemas.microsoft.com/office/drawing/2014/main" xmlns="" id="{F48CDF16-558A-FE65-627C-E1BFA7284AF4}"/>
              </a:ext>
            </a:extLst>
          </p:cNvPr>
          <p:cNvSpPr/>
          <p:nvPr/>
        </p:nvSpPr>
        <p:spPr>
          <a:xfrm>
            <a:off x="797811" y="602362"/>
            <a:ext cx="10224177" cy="5324534"/>
          </a:xfrm>
          <a:prstGeom prst="rect">
            <a:avLst/>
          </a:prstGeom>
          <a:solidFill>
            <a:schemeClr val="bg1">
              <a:alpha val="0"/>
            </a:schemeClr>
          </a:solidFill>
          <a:effectLst>
            <a:softEdge rad="88900"/>
          </a:effectLst>
        </p:spPr>
        <p:txBody>
          <a:bodyPr wrap="square">
            <a:spAutoFit/>
          </a:bodyPr>
          <a:lstStyle/>
          <a:p>
            <a:r>
              <a:rPr lang="ru-RU" sz="4400" b="1" i="1" dirty="0">
                <a:solidFill>
                  <a:schemeClr val="accent1">
                    <a:lumMod val="50000"/>
                  </a:schemeClr>
                </a:solidFill>
              </a:rPr>
              <a:t>Моя любимая одинокая мама!!!</a:t>
            </a:r>
          </a:p>
          <a:p>
            <a:endParaRPr lang="ru-RU" sz="3200" b="1" i="1" dirty="0">
              <a:solidFill>
                <a:schemeClr val="accent1">
                  <a:lumMod val="50000"/>
                </a:schemeClr>
              </a:solidFill>
            </a:endParaRPr>
          </a:p>
          <a:p>
            <a:r>
              <a:rPr lang="ru-RU" sz="4400" i="1" dirty="0" smtClean="0">
                <a:solidFill>
                  <a:schemeClr val="accent1">
                    <a:lumMod val="50000"/>
                  </a:schemeClr>
                </a:solidFill>
              </a:rPr>
              <a:t>Ты </a:t>
            </a:r>
            <a:r>
              <a:rPr lang="ru-RU" sz="4400" i="1" dirty="0">
                <a:solidFill>
                  <a:schemeClr val="accent1">
                    <a:lumMod val="50000"/>
                  </a:schemeClr>
                </a:solidFill>
              </a:rPr>
              <a:t>избрана, ты достаточно хороша, </a:t>
            </a:r>
            <a:r>
              <a:rPr lang="ru-RU" sz="4400" i="1" dirty="0" smtClean="0">
                <a:solidFill>
                  <a:schemeClr val="accent1">
                    <a:lumMod val="50000"/>
                  </a:schemeClr>
                </a:solidFill>
              </a:rPr>
              <a:t/>
            </a:r>
            <a:br>
              <a:rPr lang="ru-RU" sz="4400" i="1" dirty="0" smtClean="0">
                <a:solidFill>
                  <a:schemeClr val="accent1">
                    <a:lumMod val="50000"/>
                  </a:schemeClr>
                </a:solidFill>
              </a:rPr>
            </a:br>
            <a:r>
              <a:rPr lang="ru-RU" sz="4400" i="1" dirty="0" smtClean="0">
                <a:solidFill>
                  <a:schemeClr val="accent1">
                    <a:lumMod val="50000"/>
                  </a:schemeClr>
                </a:solidFill>
              </a:rPr>
              <a:t>и </a:t>
            </a:r>
            <a:r>
              <a:rPr lang="ru-RU" sz="4400" i="1" dirty="0">
                <a:solidFill>
                  <a:schemeClr val="accent1">
                    <a:lumMod val="50000"/>
                  </a:schemeClr>
                </a:solidFill>
              </a:rPr>
              <a:t>ты </a:t>
            </a:r>
            <a:r>
              <a:rPr lang="mr-IN" sz="4400" i="1" dirty="0" smtClean="0">
                <a:solidFill>
                  <a:schemeClr val="accent1">
                    <a:lumMod val="50000"/>
                  </a:schemeClr>
                </a:solidFill>
              </a:rPr>
              <a:t>–</a:t>
            </a:r>
            <a:r>
              <a:rPr lang="ru-RU" sz="4400" i="1" dirty="0" smtClean="0">
                <a:solidFill>
                  <a:schemeClr val="accent1">
                    <a:lumMod val="50000"/>
                  </a:schemeClr>
                </a:solidFill>
              </a:rPr>
              <a:t> Моя</a:t>
            </a:r>
            <a:r>
              <a:rPr lang="ru-RU" sz="4400" i="1" dirty="0">
                <a:solidFill>
                  <a:schemeClr val="accent1">
                    <a:lumMod val="50000"/>
                  </a:schemeClr>
                </a:solidFill>
              </a:rPr>
              <a:t>. Я горячо люблю тебя. </a:t>
            </a:r>
            <a:r>
              <a:rPr lang="ru-RU" sz="4400" i="1" dirty="0" smtClean="0">
                <a:solidFill>
                  <a:schemeClr val="accent1">
                    <a:lumMod val="50000"/>
                  </a:schemeClr>
                </a:solidFill>
              </a:rPr>
              <a:t/>
            </a:r>
            <a:br>
              <a:rPr lang="ru-RU" sz="4400" i="1" dirty="0" smtClean="0">
                <a:solidFill>
                  <a:schemeClr val="accent1">
                    <a:lumMod val="50000"/>
                  </a:schemeClr>
                </a:solidFill>
              </a:rPr>
            </a:br>
            <a:r>
              <a:rPr lang="ru-RU" sz="4400" i="1" dirty="0" smtClean="0">
                <a:solidFill>
                  <a:schemeClr val="accent1">
                    <a:lumMod val="50000"/>
                  </a:schemeClr>
                </a:solidFill>
              </a:rPr>
              <a:t>Я </a:t>
            </a:r>
            <a:r>
              <a:rPr lang="ru-RU" sz="4400" i="1" dirty="0">
                <a:solidFill>
                  <a:schemeClr val="accent1">
                    <a:lumMod val="50000"/>
                  </a:schemeClr>
                </a:solidFill>
              </a:rPr>
              <a:t>горжусь </a:t>
            </a:r>
            <a:r>
              <a:rPr lang="ru-RU" sz="4400" i="1" dirty="0" smtClean="0">
                <a:solidFill>
                  <a:schemeClr val="accent1">
                    <a:lumMod val="50000"/>
                  </a:schemeClr>
                </a:solidFill>
              </a:rPr>
              <a:t>тобой̆</a:t>
            </a:r>
            <a:r>
              <a:rPr lang="ru-RU" sz="4400" i="1" dirty="0">
                <a:solidFill>
                  <a:schemeClr val="accent1">
                    <a:lumMod val="50000"/>
                  </a:schemeClr>
                </a:solidFill>
              </a:rPr>
              <a:t>. Я вижу </a:t>
            </a:r>
            <a:r>
              <a:rPr lang="ru-RU" sz="4400" i="1" dirty="0" smtClean="0">
                <a:solidFill>
                  <a:schemeClr val="accent1">
                    <a:lumMod val="50000"/>
                  </a:schemeClr>
                </a:solidFill>
              </a:rPr>
              <a:t>твоё </a:t>
            </a:r>
            <a:r>
              <a:rPr lang="ru-RU" sz="4400" i="1" dirty="0">
                <a:solidFill>
                  <a:schemeClr val="accent1">
                    <a:lumMod val="50000"/>
                  </a:schemeClr>
                </a:solidFill>
              </a:rPr>
              <a:t>сердце, то, как ты ищешь Меня, и твою преданность воспитанию своего </a:t>
            </a:r>
            <a:r>
              <a:rPr lang="ru-RU" sz="4400" i="1" dirty="0" smtClean="0">
                <a:solidFill>
                  <a:schemeClr val="accent1">
                    <a:lumMod val="50000"/>
                  </a:schemeClr>
                </a:solidFill>
              </a:rPr>
              <a:t>ребёнка</a:t>
            </a:r>
            <a:r>
              <a:rPr lang="ru-RU" sz="4400" i="1" dirty="0">
                <a:solidFill>
                  <a:schemeClr val="accent1">
                    <a:lumMod val="50000"/>
                  </a:schemeClr>
                </a:solidFill>
              </a:rPr>
              <a:t>. Ты молодец, дитя </a:t>
            </a:r>
            <a:r>
              <a:rPr lang="ru-RU" sz="4400" i="1" dirty="0" smtClean="0">
                <a:solidFill>
                  <a:schemeClr val="accent1">
                    <a:lumMod val="50000"/>
                  </a:schemeClr>
                </a:solidFill>
              </a:rPr>
              <a:t>Моё. </a:t>
            </a:r>
            <a:endParaRPr lang="ru-RU" sz="4400" i="1" dirty="0">
              <a:solidFill>
                <a:schemeClr val="accent1">
                  <a:lumMod val="50000"/>
                </a:schemeClr>
              </a:solidFill>
            </a:endParaRPr>
          </a:p>
        </p:txBody>
      </p:sp>
    </p:spTree>
    <p:extLst>
      <p:ext uri="{BB962C8B-B14F-4D97-AF65-F5344CB8AC3E}">
        <p14:creationId xmlns:p14="http://schemas.microsoft.com/office/powerpoint/2010/main" val="4094256773"/>
      </p:ext>
    </p:extLst>
  </p:cSld>
  <p:clrMapOvr>
    <a:masterClrMapping/>
  </p:clrMapOvr>
  <p:transition xmlns:p14="http://schemas.microsoft.com/office/powerpoint/2010/mai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C343012B-15A4-B6B5-1ADC-8A669E81C3CD}"/>
              </a:ext>
            </a:extLst>
          </p:cNvPr>
          <p:cNvPicPr>
            <a:picLocks noChangeAspect="1"/>
          </p:cNvPicPr>
          <p:nvPr/>
        </p:nvPicPr>
        <p:blipFill>
          <a:blip r:embed="rId3"/>
          <a:stretch>
            <a:fillRect/>
          </a:stretch>
        </p:blipFill>
        <p:spPr>
          <a:xfrm>
            <a:off x="406" y="0"/>
            <a:ext cx="12191187" cy="6858000"/>
          </a:xfrm>
          <a:prstGeom prst="rect">
            <a:avLst/>
          </a:prstGeom>
        </p:spPr>
      </p:pic>
      <p:sp>
        <p:nvSpPr>
          <p:cNvPr id="4" name="Rectangle 3"/>
          <p:cNvSpPr/>
          <p:nvPr/>
        </p:nvSpPr>
        <p:spPr>
          <a:xfrm>
            <a:off x="470355" y="0"/>
            <a:ext cx="11006313" cy="6858000"/>
          </a:xfrm>
          <a:prstGeom prst="rect">
            <a:avLst/>
          </a:prstGeom>
          <a:solidFill>
            <a:schemeClr val="bg1">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Прямоугольник 5">
            <a:extLst>
              <a:ext uri="{FF2B5EF4-FFF2-40B4-BE49-F238E27FC236}">
                <a16:creationId xmlns:a16="http://schemas.microsoft.com/office/drawing/2014/main" xmlns="" id="{4CD1C975-25AD-DC4F-9007-D106DB71619E}"/>
              </a:ext>
            </a:extLst>
          </p:cNvPr>
          <p:cNvSpPr/>
          <p:nvPr/>
        </p:nvSpPr>
        <p:spPr>
          <a:xfrm>
            <a:off x="757572" y="442724"/>
            <a:ext cx="10609343" cy="5588196"/>
          </a:xfrm>
          <a:prstGeom prst="rect">
            <a:avLst/>
          </a:prstGeom>
        </p:spPr>
        <p:txBody>
          <a:bodyPr wrap="square">
            <a:spAutoFit/>
          </a:bodyPr>
          <a:lstStyle/>
          <a:p>
            <a:pPr>
              <a:lnSpc>
                <a:spcPct val="90000"/>
              </a:lnSpc>
            </a:pPr>
            <a:r>
              <a:rPr lang="ru-RU" sz="4400" i="1" dirty="0" smtClean="0">
                <a:solidFill>
                  <a:srgbClr val="232467"/>
                </a:solidFill>
              </a:rPr>
              <a:t>Дитя моё, </a:t>
            </a:r>
            <a:r>
              <a:rPr lang="ru-RU" sz="4400" i="1" dirty="0">
                <a:solidFill>
                  <a:srgbClr val="232467"/>
                </a:solidFill>
              </a:rPr>
              <a:t>ты </a:t>
            </a:r>
            <a:r>
              <a:rPr lang="mr-IN" sz="4400" i="1" dirty="0" smtClean="0">
                <a:solidFill>
                  <a:srgbClr val="232467"/>
                </a:solidFill>
              </a:rPr>
              <a:t>–</a:t>
            </a:r>
            <a:r>
              <a:rPr lang="ru-RU" sz="4400" i="1" dirty="0" smtClean="0">
                <a:solidFill>
                  <a:srgbClr val="232467"/>
                </a:solidFill>
              </a:rPr>
              <a:t> Моя </a:t>
            </a:r>
            <a:r>
              <a:rPr lang="ru-RU" sz="4400" i="1" dirty="0">
                <a:solidFill>
                  <a:srgbClr val="232467"/>
                </a:solidFill>
              </a:rPr>
              <a:t>радость. Я избрал тебя при основании мира и освятил тебя для </a:t>
            </a:r>
            <a:r>
              <a:rPr lang="ru-RU" sz="4400" i="1" dirty="0" smtClean="0">
                <a:solidFill>
                  <a:srgbClr val="232467"/>
                </a:solidFill>
              </a:rPr>
              <a:t>великой̆ </a:t>
            </a:r>
            <a:r>
              <a:rPr lang="ru-RU" sz="4400" i="1" dirty="0">
                <a:solidFill>
                  <a:srgbClr val="232467"/>
                </a:solidFill>
              </a:rPr>
              <a:t>цели. Возлюбленная, </a:t>
            </a:r>
            <a:r>
              <a:rPr lang="ru-RU" sz="4400" i="1" dirty="0" smtClean="0">
                <a:solidFill>
                  <a:srgbClr val="232467"/>
                </a:solidFill>
              </a:rPr>
              <a:t/>
            </a:r>
            <a:br>
              <a:rPr lang="ru-RU" sz="4400" i="1" dirty="0" smtClean="0">
                <a:solidFill>
                  <a:srgbClr val="232467"/>
                </a:solidFill>
              </a:rPr>
            </a:br>
            <a:r>
              <a:rPr lang="ru-RU" sz="4400" i="1" dirty="0" smtClean="0">
                <a:solidFill>
                  <a:srgbClr val="232467"/>
                </a:solidFill>
              </a:rPr>
              <a:t>Я </a:t>
            </a:r>
            <a:r>
              <a:rPr lang="ru-RU" sz="4400" i="1" dirty="0">
                <a:solidFill>
                  <a:srgbClr val="232467"/>
                </a:solidFill>
              </a:rPr>
              <a:t>готов присоединиться к тебе в </a:t>
            </a:r>
            <a:r>
              <a:rPr lang="ru-RU" sz="4400" i="1" dirty="0" smtClean="0">
                <a:solidFill>
                  <a:srgbClr val="232467"/>
                </a:solidFill>
              </a:rPr>
              <a:t>твоём </a:t>
            </a:r>
            <a:r>
              <a:rPr lang="ru-RU" sz="4400" i="1" dirty="0">
                <a:solidFill>
                  <a:srgbClr val="232467"/>
                </a:solidFill>
              </a:rPr>
              <a:t>родительском труде. Путь может казаться тебе покрытым мраком, </a:t>
            </a:r>
            <a:r>
              <a:rPr lang="ru-RU" sz="4400" i="1" dirty="0" smtClean="0">
                <a:solidFill>
                  <a:srgbClr val="232467"/>
                </a:solidFill>
              </a:rPr>
              <a:t/>
            </a:r>
            <a:br>
              <a:rPr lang="ru-RU" sz="4400" i="1" dirty="0" smtClean="0">
                <a:solidFill>
                  <a:srgbClr val="232467"/>
                </a:solidFill>
              </a:rPr>
            </a:br>
            <a:r>
              <a:rPr lang="ru-RU" sz="4400" i="1" dirty="0" smtClean="0">
                <a:solidFill>
                  <a:srgbClr val="232467"/>
                </a:solidFill>
              </a:rPr>
              <a:t>но </a:t>
            </a:r>
            <a:r>
              <a:rPr lang="ru-RU" sz="4400" i="1" dirty="0">
                <a:solidFill>
                  <a:srgbClr val="232467"/>
                </a:solidFill>
              </a:rPr>
              <a:t>Я его вижу хорошо, и я вижу финишную черту. Я понесу тебя, когда ты будешь слаба, дам тебе силы, и ты не </a:t>
            </a:r>
            <a:r>
              <a:rPr lang="ru-RU" sz="4400" i="1" dirty="0" smtClean="0">
                <a:solidFill>
                  <a:srgbClr val="232467"/>
                </a:solidFill>
              </a:rPr>
              <a:t>упадёшь</a:t>
            </a:r>
            <a:r>
              <a:rPr lang="ru-RU" sz="4400" i="1" dirty="0">
                <a:solidFill>
                  <a:srgbClr val="232467"/>
                </a:solidFill>
              </a:rPr>
              <a:t>. </a:t>
            </a:r>
            <a:endParaRPr lang="ru-RU" sz="4400" dirty="0">
              <a:solidFill>
                <a:srgbClr val="232467"/>
              </a:solidFill>
            </a:endParaRPr>
          </a:p>
        </p:txBody>
      </p:sp>
    </p:spTree>
    <p:extLst>
      <p:ext uri="{BB962C8B-B14F-4D97-AF65-F5344CB8AC3E}">
        <p14:creationId xmlns:p14="http://schemas.microsoft.com/office/powerpoint/2010/main" val="2649854924"/>
      </p:ext>
    </p:extLst>
  </p:cSld>
  <p:clrMapOvr>
    <a:masterClrMapping/>
  </p:clrMapOvr>
  <p:transition xmlns:p14="http://schemas.microsoft.com/office/powerpoint/2010/mai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6047669C-246E-C85D-A504-3BE9ACD0AD70}"/>
              </a:ext>
            </a:extLst>
          </p:cNvPr>
          <p:cNvPicPr>
            <a:picLocks noChangeAspect="1"/>
          </p:cNvPicPr>
          <p:nvPr/>
        </p:nvPicPr>
        <p:blipFill>
          <a:blip r:embed="rId2"/>
          <a:stretch>
            <a:fillRect/>
          </a:stretch>
        </p:blipFill>
        <p:spPr>
          <a:xfrm>
            <a:off x="406" y="0"/>
            <a:ext cx="12191187" cy="6858000"/>
          </a:xfrm>
          <a:prstGeom prst="rect">
            <a:avLst/>
          </a:prstGeom>
        </p:spPr>
      </p:pic>
      <p:sp>
        <p:nvSpPr>
          <p:cNvPr id="4" name="Rectangle 3"/>
          <p:cNvSpPr/>
          <p:nvPr/>
        </p:nvSpPr>
        <p:spPr>
          <a:xfrm>
            <a:off x="470355" y="0"/>
            <a:ext cx="11006313" cy="6858000"/>
          </a:xfrm>
          <a:prstGeom prst="rect">
            <a:avLst/>
          </a:prstGeom>
          <a:solidFill>
            <a:schemeClr val="bg1">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Прямоугольник 2">
            <a:extLst>
              <a:ext uri="{FF2B5EF4-FFF2-40B4-BE49-F238E27FC236}">
                <a16:creationId xmlns:a16="http://schemas.microsoft.com/office/drawing/2014/main" xmlns="" id="{DF52792E-184F-4404-2202-CBEBA6CCACEB}"/>
              </a:ext>
            </a:extLst>
          </p:cNvPr>
          <p:cNvSpPr/>
          <p:nvPr/>
        </p:nvSpPr>
        <p:spPr>
          <a:xfrm>
            <a:off x="815287" y="600075"/>
            <a:ext cx="10802492" cy="5509200"/>
          </a:xfrm>
          <a:prstGeom prst="rect">
            <a:avLst/>
          </a:prstGeom>
        </p:spPr>
        <p:txBody>
          <a:bodyPr wrap="square">
            <a:spAutoFit/>
          </a:bodyPr>
          <a:lstStyle/>
          <a:p>
            <a:r>
              <a:rPr lang="ru-RU" sz="4400" i="1" dirty="0" smtClean="0">
                <a:solidFill>
                  <a:srgbClr val="232467"/>
                </a:solidFill>
              </a:rPr>
              <a:t>Любимая </a:t>
            </a:r>
            <a:r>
              <a:rPr lang="ru-RU" sz="4400" i="1" dirty="0">
                <a:solidFill>
                  <a:srgbClr val="232467"/>
                </a:solidFill>
              </a:rPr>
              <a:t>дочь, тебя достаточно. </a:t>
            </a:r>
          </a:p>
          <a:p>
            <a:r>
              <a:rPr lang="ru-RU" sz="4400" i="1" dirty="0">
                <a:solidFill>
                  <a:srgbClr val="232467"/>
                </a:solidFill>
              </a:rPr>
              <a:t>Я выбрал тебя в качестве родителя твоего </a:t>
            </a:r>
            <a:r>
              <a:rPr lang="ru-RU" sz="4400" i="1" dirty="0" smtClean="0">
                <a:solidFill>
                  <a:srgbClr val="232467"/>
                </a:solidFill>
              </a:rPr>
              <a:t>ребёнка</a:t>
            </a:r>
            <a:r>
              <a:rPr lang="ru-RU" sz="4400" i="1" dirty="0">
                <a:solidFill>
                  <a:srgbClr val="232467"/>
                </a:solidFill>
              </a:rPr>
              <a:t>. Ты принадлежишь Мне</a:t>
            </a:r>
            <a:r>
              <a:rPr lang="ru-RU" sz="4400" i="1" dirty="0" smtClean="0">
                <a:solidFill>
                  <a:srgbClr val="232467"/>
                </a:solidFill>
              </a:rPr>
              <a:t>,</a:t>
            </a:r>
            <a:br>
              <a:rPr lang="ru-RU" sz="4400" i="1" dirty="0" smtClean="0">
                <a:solidFill>
                  <a:srgbClr val="232467"/>
                </a:solidFill>
              </a:rPr>
            </a:br>
            <a:r>
              <a:rPr lang="ru-RU" sz="4400" i="1" dirty="0" smtClean="0">
                <a:solidFill>
                  <a:srgbClr val="232467"/>
                </a:solidFill>
              </a:rPr>
              <a:t>и </a:t>
            </a:r>
            <a:r>
              <a:rPr lang="ru-RU" sz="4400" i="1" dirty="0">
                <a:solidFill>
                  <a:srgbClr val="232467"/>
                </a:solidFill>
              </a:rPr>
              <a:t>Я считаю тебя </a:t>
            </a:r>
            <a:r>
              <a:rPr lang="ru-RU" sz="4400" i="1" dirty="0" smtClean="0">
                <a:solidFill>
                  <a:srgbClr val="232467"/>
                </a:solidFill>
              </a:rPr>
              <a:t>достойной̆</a:t>
            </a:r>
            <a:r>
              <a:rPr lang="ru-RU" sz="4400" i="1" dirty="0">
                <a:solidFill>
                  <a:srgbClr val="232467"/>
                </a:solidFill>
              </a:rPr>
              <a:t>. Я обещаю дать тебе будущность и надежду. </a:t>
            </a:r>
            <a:r>
              <a:rPr lang="ru-RU" sz="4400" i="1" dirty="0" smtClean="0">
                <a:solidFill>
                  <a:srgbClr val="232467"/>
                </a:solidFill>
              </a:rPr>
              <a:t/>
            </a:r>
            <a:br>
              <a:rPr lang="ru-RU" sz="4400" i="1" dirty="0" smtClean="0">
                <a:solidFill>
                  <a:srgbClr val="232467"/>
                </a:solidFill>
              </a:rPr>
            </a:br>
            <a:r>
              <a:rPr lang="ru-RU" sz="4400" i="1" dirty="0" smtClean="0">
                <a:solidFill>
                  <a:srgbClr val="232467"/>
                </a:solidFill>
              </a:rPr>
              <a:t>Не теряй̆ </a:t>
            </a:r>
            <a:r>
              <a:rPr lang="ru-RU" sz="4400" i="1" dirty="0">
                <a:solidFill>
                  <a:srgbClr val="232467"/>
                </a:solidFill>
              </a:rPr>
              <a:t>благословенного времени, </a:t>
            </a:r>
            <a:r>
              <a:rPr lang="ru-RU" sz="4400" i="1" dirty="0" smtClean="0">
                <a:solidFill>
                  <a:srgbClr val="232467"/>
                </a:solidFill>
              </a:rPr>
              <a:t>беспокоясь о </a:t>
            </a:r>
            <a:r>
              <a:rPr lang="ru-RU" sz="4400" i="1" dirty="0">
                <a:solidFill>
                  <a:srgbClr val="232467"/>
                </a:solidFill>
              </a:rPr>
              <a:t>завтрашнем дне, ибо </a:t>
            </a:r>
            <a:r>
              <a:rPr lang="ru-RU" sz="4400" i="1" dirty="0" smtClean="0">
                <a:solidFill>
                  <a:srgbClr val="232467"/>
                </a:solidFill>
              </a:rPr>
              <a:t/>
            </a:r>
            <a:br>
              <a:rPr lang="ru-RU" sz="4400" i="1" dirty="0" smtClean="0">
                <a:solidFill>
                  <a:srgbClr val="232467"/>
                </a:solidFill>
              </a:rPr>
            </a:br>
            <a:r>
              <a:rPr lang="ru-RU" sz="4400" i="1" dirty="0" smtClean="0">
                <a:solidFill>
                  <a:srgbClr val="232467"/>
                </a:solidFill>
              </a:rPr>
              <a:t>Я </a:t>
            </a:r>
            <a:r>
              <a:rPr lang="ru-RU" sz="4400" i="1" dirty="0">
                <a:solidFill>
                  <a:srgbClr val="232467"/>
                </a:solidFill>
              </a:rPr>
              <a:t>уже позаботился о твоих нуждах. </a:t>
            </a:r>
            <a:endParaRPr lang="ru-RU" sz="4400" dirty="0">
              <a:solidFill>
                <a:srgbClr val="232467"/>
              </a:solidFill>
            </a:endParaRPr>
          </a:p>
        </p:txBody>
      </p:sp>
    </p:spTree>
    <p:extLst>
      <p:ext uri="{BB962C8B-B14F-4D97-AF65-F5344CB8AC3E}">
        <p14:creationId xmlns:p14="http://schemas.microsoft.com/office/powerpoint/2010/main" val="1625964449"/>
      </p:ext>
    </p:extLst>
  </p:cSld>
  <p:clrMapOvr>
    <a:masterClrMapping/>
  </p:clrMapOvr>
  <p:transition xmlns:p14="http://schemas.microsoft.com/office/powerpoint/2010/mai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C3B029BB-BF4C-04B2-0AB4-B61A7AC979AC}"/>
              </a:ext>
            </a:extLst>
          </p:cNvPr>
          <p:cNvPicPr>
            <a:picLocks noChangeAspect="1"/>
          </p:cNvPicPr>
          <p:nvPr/>
        </p:nvPicPr>
        <p:blipFill>
          <a:blip r:embed="rId2"/>
          <a:stretch>
            <a:fillRect/>
          </a:stretch>
        </p:blipFill>
        <p:spPr>
          <a:xfrm>
            <a:off x="406" y="0"/>
            <a:ext cx="12191187" cy="6858000"/>
          </a:xfrm>
          <a:prstGeom prst="rect">
            <a:avLst/>
          </a:prstGeom>
        </p:spPr>
      </p:pic>
      <p:sp>
        <p:nvSpPr>
          <p:cNvPr id="4" name="Rectangle 3"/>
          <p:cNvSpPr/>
          <p:nvPr/>
        </p:nvSpPr>
        <p:spPr>
          <a:xfrm>
            <a:off x="470355" y="0"/>
            <a:ext cx="11006313" cy="6858000"/>
          </a:xfrm>
          <a:prstGeom prst="rect">
            <a:avLst/>
          </a:prstGeom>
          <a:solidFill>
            <a:schemeClr val="bg1">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Прямоугольник 2">
            <a:extLst>
              <a:ext uri="{FF2B5EF4-FFF2-40B4-BE49-F238E27FC236}">
                <a16:creationId xmlns:a16="http://schemas.microsoft.com/office/drawing/2014/main" xmlns="" id="{BC712589-DF2F-3FA0-72B8-963E907AEF7C}"/>
              </a:ext>
            </a:extLst>
          </p:cNvPr>
          <p:cNvSpPr/>
          <p:nvPr/>
        </p:nvSpPr>
        <p:spPr>
          <a:xfrm>
            <a:off x="799614" y="600075"/>
            <a:ext cx="11116062" cy="5509200"/>
          </a:xfrm>
          <a:prstGeom prst="rect">
            <a:avLst/>
          </a:prstGeom>
        </p:spPr>
        <p:txBody>
          <a:bodyPr wrap="square">
            <a:spAutoFit/>
          </a:bodyPr>
          <a:lstStyle/>
          <a:p>
            <a:r>
              <a:rPr lang="ru-RU" sz="4400" i="1" dirty="0" smtClean="0">
                <a:solidFill>
                  <a:srgbClr val="232467"/>
                </a:solidFill>
              </a:rPr>
              <a:t>Любя безграничной̆ </a:t>
            </a:r>
            <a:r>
              <a:rPr lang="ru-RU" sz="4400" i="1" dirty="0">
                <a:solidFill>
                  <a:srgbClr val="232467"/>
                </a:solidFill>
              </a:rPr>
              <a:t>и </a:t>
            </a:r>
            <a:r>
              <a:rPr lang="ru-RU" sz="4400" i="1" dirty="0" smtClean="0">
                <a:solidFill>
                  <a:srgbClr val="232467"/>
                </a:solidFill>
              </a:rPr>
              <a:t>вечной̆ </a:t>
            </a:r>
            <a:r>
              <a:rPr lang="ru-RU" sz="4400" i="1" dirty="0">
                <a:solidFill>
                  <a:srgbClr val="232467"/>
                </a:solidFill>
              </a:rPr>
              <a:t>любовью, </a:t>
            </a:r>
            <a:r>
              <a:rPr lang="ru-RU" sz="4400" i="1" dirty="0" smtClean="0">
                <a:solidFill>
                  <a:srgbClr val="232467"/>
                </a:solidFill>
              </a:rPr>
              <a:t/>
            </a:r>
            <a:br>
              <a:rPr lang="ru-RU" sz="4400" i="1" dirty="0" smtClean="0">
                <a:solidFill>
                  <a:srgbClr val="232467"/>
                </a:solidFill>
              </a:rPr>
            </a:br>
            <a:r>
              <a:rPr lang="ru-RU" sz="4400" i="1" dirty="0" smtClean="0">
                <a:solidFill>
                  <a:srgbClr val="232467"/>
                </a:solidFill>
              </a:rPr>
              <a:t>Я </a:t>
            </a:r>
            <a:r>
              <a:rPr lang="ru-RU" sz="4400" i="1" dirty="0">
                <a:solidFill>
                  <a:srgbClr val="232467"/>
                </a:solidFill>
              </a:rPr>
              <a:t>буду также восполнять нужды и твоего </a:t>
            </a:r>
            <a:r>
              <a:rPr lang="ru-RU" sz="4400" i="1" dirty="0" smtClean="0">
                <a:solidFill>
                  <a:srgbClr val="232467"/>
                </a:solidFill>
              </a:rPr>
              <a:t>ребёнка</a:t>
            </a:r>
            <a:r>
              <a:rPr lang="ru-RU" sz="4400" i="1" dirty="0">
                <a:solidFill>
                  <a:srgbClr val="232467"/>
                </a:solidFill>
              </a:rPr>
              <a:t>. Меня вполне довольно для этого. То, кем </a:t>
            </a:r>
            <a:r>
              <a:rPr lang="ru-RU" sz="4400" i="1" dirty="0" smtClean="0">
                <a:solidFill>
                  <a:srgbClr val="232467"/>
                </a:solidFill>
              </a:rPr>
              <a:t>он является </a:t>
            </a:r>
            <a:r>
              <a:rPr lang="ru-RU" sz="4400" i="1" dirty="0">
                <a:solidFill>
                  <a:srgbClr val="232467"/>
                </a:solidFill>
              </a:rPr>
              <a:t>– во Мне, восполнение </a:t>
            </a:r>
            <a:r>
              <a:rPr lang="ru-RU" sz="4400" i="1" dirty="0" smtClean="0">
                <a:solidFill>
                  <a:srgbClr val="232467"/>
                </a:solidFill>
              </a:rPr>
              <a:t>его </a:t>
            </a:r>
            <a:r>
              <a:rPr lang="ru-RU" sz="4400" i="1" dirty="0">
                <a:solidFill>
                  <a:srgbClr val="232467"/>
                </a:solidFill>
              </a:rPr>
              <a:t>нужд – во Мне, и </a:t>
            </a:r>
            <a:r>
              <a:rPr lang="ru-RU" sz="4400" i="1" dirty="0" smtClean="0">
                <a:solidFill>
                  <a:srgbClr val="232467"/>
                </a:solidFill>
              </a:rPr>
              <a:t>его </a:t>
            </a:r>
            <a:r>
              <a:rPr lang="ru-RU" sz="4400" i="1" dirty="0">
                <a:solidFill>
                  <a:srgbClr val="232467"/>
                </a:solidFill>
              </a:rPr>
              <a:t>будущее – во Мне. </a:t>
            </a:r>
            <a:r>
              <a:rPr lang="ru-RU" sz="4400" i="1" dirty="0" smtClean="0">
                <a:solidFill>
                  <a:srgbClr val="232467"/>
                </a:solidFill>
              </a:rPr>
              <a:t/>
            </a:r>
            <a:br>
              <a:rPr lang="ru-RU" sz="4400" i="1" dirty="0" smtClean="0">
                <a:solidFill>
                  <a:srgbClr val="232467"/>
                </a:solidFill>
              </a:rPr>
            </a:br>
            <a:r>
              <a:rPr lang="ru-RU" sz="4400" i="1" dirty="0" smtClean="0">
                <a:solidFill>
                  <a:srgbClr val="232467"/>
                </a:solidFill>
              </a:rPr>
              <a:t>Я готовлю его для великой̆ </a:t>
            </a:r>
            <a:r>
              <a:rPr lang="ru-RU" sz="4400" i="1" dirty="0">
                <a:solidFill>
                  <a:srgbClr val="232467"/>
                </a:solidFill>
              </a:rPr>
              <a:t>цели. У меня грандиозные планы на будущее твоего </a:t>
            </a:r>
            <a:r>
              <a:rPr lang="ru-RU" sz="4400" i="1" dirty="0" smtClean="0">
                <a:solidFill>
                  <a:srgbClr val="232467"/>
                </a:solidFill>
              </a:rPr>
              <a:t>ребёнка</a:t>
            </a:r>
            <a:r>
              <a:rPr lang="ru-RU" sz="4400" i="1" dirty="0">
                <a:solidFill>
                  <a:srgbClr val="232467"/>
                </a:solidFill>
              </a:rPr>
              <a:t>. </a:t>
            </a:r>
            <a:endParaRPr lang="ru-RU" sz="4400" dirty="0">
              <a:solidFill>
                <a:srgbClr val="232467"/>
              </a:solidFill>
            </a:endParaRPr>
          </a:p>
        </p:txBody>
      </p:sp>
    </p:spTree>
    <p:extLst>
      <p:ext uri="{BB962C8B-B14F-4D97-AF65-F5344CB8AC3E}">
        <p14:creationId xmlns:p14="http://schemas.microsoft.com/office/powerpoint/2010/main" val="599473973"/>
      </p:ext>
    </p:extLst>
  </p:cSld>
  <p:clrMapOvr>
    <a:masterClrMapping/>
  </p:clrMapOvr>
  <p:transition xmlns:p14="http://schemas.microsoft.com/office/powerpoint/2010/mai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368B459-6D82-346F-AFB1-7892C18F4AB1}"/>
              </a:ext>
            </a:extLst>
          </p:cNvPr>
          <p:cNvPicPr>
            <a:picLocks noChangeAspect="1"/>
          </p:cNvPicPr>
          <p:nvPr/>
        </p:nvPicPr>
        <p:blipFill>
          <a:blip r:embed="rId2"/>
          <a:stretch>
            <a:fillRect/>
          </a:stretch>
        </p:blipFill>
        <p:spPr>
          <a:xfrm>
            <a:off x="406" y="0"/>
            <a:ext cx="12191187" cy="6858000"/>
          </a:xfrm>
          <a:prstGeom prst="rect">
            <a:avLst/>
          </a:prstGeom>
        </p:spPr>
      </p:pic>
      <p:sp>
        <p:nvSpPr>
          <p:cNvPr id="4" name="Rectangle 3"/>
          <p:cNvSpPr/>
          <p:nvPr/>
        </p:nvSpPr>
        <p:spPr>
          <a:xfrm>
            <a:off x="470355" y="0"/>
            <a:ext cx="11006313" cy="6858000"/>
          </a:xfrm>
          <a:prstGeom prst="rect">
            <a:avLst/>
          </a:prstGeom>
          <a:solidFill>
            <a:schemeClr val="bg1">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Прямоугольник 2">
            <a:extLst>
              <a:ext uri="{FF2B5EF4-FFF2-40B4-BE49-F238E27FC236}">
                <a16:creationId xmlns:a16="http://schemas.microsoft.com/office/drawing/2014/main" xmlns="" id="{5DB7B8FA-5120-CFBE-6E9F-DA9AE95CBCEE}"/>
              </a:ext>
            </a:extLst>
          </p:cNvPr>
          <p:cNvSpPr/>
          <p:nvPr/>
        </p:nvSpPr>
        <p:spPr>
          <a:xfrm>
            <a:off x="783931" y="600075"/>
            <a:ext cx="10865205" cy="5588196"/>
          </a:xfrm>
          <a:prstGeom prst="rect">
            <a:avLst/>
          </a:prstGeom>
        </p:spPr>
        <p:txBody>
          <a:bodyPr wrap="square">
            <a:spAutoFit/>
          </a:bodyPr>
          <a:lstStyle/>
          <a:p>
            <a:pPr>
              <a:lnSpc>
                <a:spcPct val="90000"/>
              </a:lnSpc>
            </a:pPr>
            <a:r>
              <a:rPr lang="ru-RU" sz="4400" i="1" dirty="0" smtClean="0">
                <a:solidFill>
                  <a:srgbClr val="232467"/>
                </a:solidFill>
              </a:rPr>
              <a:t>Мне </a:t>
            </a:r>
            <a:r>
              <a:rPr lang="ru-RU" sz="4400" i="1" dirty="0">
                <a:solidFill>
                  <a:srgbClr val="232467"/>
                </a:solidFill>
              </a:rPr>
              <a:t>доставляет удовольствие </a:t>
            </a:r>
            <a:r>
              <a:rPr lang="ru-RU" sz="4400" i="1" dirty="0" smtClean="0">
                <a:solidFill>
                  <a:srgbClr val="232467"/>
                </a:solidFill>
              </a:rPr>
              <a:t>видеть, </a:t>
            </a:r>
            <a:r>
              <a:rPr lang="ru-RU" sz="4400" i="1" dirty="0">
                <a:solidFill>
                  <a:srgbClr val="232467"/>
                </a:solidFill>
              </a:rPr>
              <a:t>как ты </a:t>
            </a:r>
            <a:r>
              <a:rPr lang="ru-RU" sz="4400" i="1" dirty="0" smtClean="0">
                <a:solidFill>
                  <a:srgbClr val="232467"/>
                </a:solidFill>
              </a:rPr>
              <a:t>растишь его</a:t>
            </a:r>
            <a:r>
              <a:rPr lang="ru-RU" sz="4400" i="1" dirty="0">
                <a:solidFill>
                  <a:srgbClr val="232467"/>
                </a:solidFill>
              </a:rPr>
              <a:t>. Я избрал тебя, чтобы вырастить этого </a:t>
            </a:r>
            <a:r>
              <a:rPr lang="ru-RU" sz="4400" i="1" dirty="0" smtClean="0">
                <a:solidFill>
                  <a:srgbClr val="232467"/>
                </a:solidFill>
              </a:rPr>
              <a:t>ребёнка</a:t>
            </a:r>
            <a:r>
              <a:rPr lang="ru-RU" sz="4400" i="1" dirty="0">
                <a:solidFill>
                  <a:srgbClr val="232467"/>
                </a:solidFill>
              </a:rPr>
              <a:t>. </a:t>
            </a:r>
            <a:r>
              <a:rPr lang="ru-RU" sz="4400" i="1" dirty="0" smtClean="0">
                <a:solidFill>
                  <a:srgbClr val="232467"/>
                </a:solidFill>
              </a:rPr>
              <a:t/>
            </a:r>
            <a:br>
              <a:rPr lang="ru-RU" sz="4400" i="1" dirty="0" smtClean="0">
                <a:solidFill>
                  <a:srgbClr val="232467"/>
                </a:solidFill>
              </a:rPr>
            </a:br>
            <a:r>
              <a:rPr lang="ru-RU" sz="4400" i="1" dirty="0" smtClean="0">
                <a:solidFill>
                  <a:srgbClr val="232467"/>
                </a:solidFill>
              </a:rPr>
              <a:t>Ты </a:t>
            </a:r>
            <a:r>
              <a:rPr lang="ru-RU" sz="4400" i="1" dirty="0">
                <a:solidFill>
                  <a:srgbClr val="232467"/>
                </a:solidFill>
              </a:rPr>
              <a:t>– воин, </a:t>
            </a:r>
            <a:r>
              <a:rPr lang="ru-RU" sz="4400" i="1" dirty="0" smtClean="0">
                <a:solidFill>
                  <a:srgbClr val="232467"/>
                </a:solidFill>
              </a:rPr>
              <a:t>способный̆ оттачивать его характер, </a:t>
            </a:r>
            <a:r>
              <a:rPr lang="ru-RU" sz="4400" i="1" dirty="0">
                <a:solidFill>
                  <a:srgbClr val="232467"/>
                </a:solidFill>
              </a:rPr>
              <a:t>наставлять, направлять, тренировать </a:t>
            </a:r>
            <a:r>
              <a:rPr lang="ru-RU" sz="4400" i="1" dirty="0" smtClean="0">
                <a:solidFill>
                  <a:srgbClr val="232467"/>
                </a:solidFill>
              </a:rPr>
              <a:t>и готовить его </a:t>
            </a:r>
            <a:r>
              <a:rPr lang="ru-RU" sz="4400" i="1" dirty="0">
                <a:solidFill>
                  <a:srgbClr val="232467"/>
                </a:solidFill>
              </a:rPr>
              <a:t>к встрече </a:t>
            </a:r>
            <a:r>
              <a:rPr lang="ru-RU" sz="4400" i="1" dirty="0" smtClean="0">
                <a:solidFill>
                  <a:srgbClr val="232467"/>
                </a:solidFill>
              </a:rPr>
              <a:t/>
            </a:r>
            <a:br>
              <a:rPr lang="ru-RU" sz="4400" i="1" dirty="0" smtClean="0">
                <a:solidFill>
                  <a:srgbClr val="232467"/>
                </a:solidFill>
              </a:rPr>
            </a:br>
            <a:r>
              <a:rPr lang="ru-RU" sz="4400" i="1" dirty="0" smtClean="0">
                <a:solidFill>
                  <a:srgbClr val="232467"/>
                </a:solidFill>
              </a:rPr>
              <a:t>с </a:t>
            </a:r>
            <a:r>
              <a:rPr lang="ru-RU" sz="4400" i="1" dirty="0">
                <a:solidFill>
                  <a:srgbClr val="232467"/>
                </a:solidFill>
              </a:rPr>
              <a:t>миром. Никакое оружие, созданное против </a:t>
            </a:r>
            <a:r>
              <a:rPr lang="ru-RU" sz="4400" i="1" dirty="0" smtClean="0">
                <a:solidFill>
                  <a:srgbClr val="232467"/>
                </a:solidFill>
              </a:rPr>
              <a:t>него, </a:t>
            </a:r>
            <a:r>
              <a:rPr lang="ru-RU" sz="4400" i="1" dirty="0">
                <a:solidFill>
                  <a:srgbClr val="232467"/>
                </a:solidFill>
              </a:rPr>
              <a:t>не устоит, </a:t>
            </a:r>
            <a:r>
              <a:rPr lang="ru-RU" sz="4400" i="1" dirty="0" smtClean="0">
                <a:solidFill>
                  <a:srgbClr val="232467"/>
                </a:solidFill>
              </a:rPr>
              <a:t/>
            </a:r>
            <a:br>
              <a:rPr lang="ru-RU" sz="4400" i="1" dirty="0" smtClean="0">
                <a:solidFill>
                  <a:srgbClr val="232467"/>
                </a:solidFill>
              </a:rPr>
            </a:br>
            <a:r>
              <a:rPr lang="ru-RU" sz="4400" i="1" dirty="0" smtClean="0">
                <a:solidFill>
                  <a:srgbClr val="232467"/>
                </a:solidFill>
              </a:rPr>
              <a:t>ибо он </a:t>
            </a:r>
            <a:r>
              <a:rPr lang="ru-RU" sz="4400" i="1" dirty="0">
                <a:solidFill>
                  <a:srgbClr val="232467"/>
                </a:solidFill>
              </a:rPr>
              <a:t>принадлежат Мне. </a:t>
            </a:r>
            <a:endParaRPr lang="ru-RU" sz="4400" dirty="0">
              <a:solidFill>
                <a:srgbClr val="232467"/>
              </a:solidFill>
            </a:endParaRPr>
          </a:p>
        </p:txBody>
      </p:sp>
    </p:spTree>
    <p:extLst>
      <p:ext uri="{BB962C8B-B14F-4D97-AF65-F5344CB8AC3E}">
        <p14:creationId xmlns:p14="http://schemas.microsoft.com/office/powerpoint/2010/main" val="2725543533"/>
      </p:ext>
    </p:extLst>
  </p:cSld>
  <p:clrMapOvr>
    <a:masterClrMapping/>
  </p:clrMapOvr>
  <p:transition xmlns:p14="http://schemas.microsoft.com/office/powerpoint/2010/mai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E4E890B8-1CD1-B5E9-506F-1FE23CD5B1DC}"/>
              </a:ext>
            </a:extLst>
          </p:cNvPr>
          <p:cNvPicPr>
            <a:picLocks noChangeAspect="1"/>
          </p:cNvPicPr>
          <p:nvPr/>
        </p:nvPicPr>
        <p:blipFill>
          <a:blip r:embed="rId2"/>
          <a:stretch>
            <a:fillRect/>
          </a:stretch>
        </p:blipFill>
        <p:spPr>
          <a:xfrm>
            <a:off x="406" y="0"/>
            <a:ext cx="12191187" cy="6858000"/>
          </a:xfrm>
          <a:prstGeom prst="rect">
            <a:avLst/>
          </a:prstGeom>
        </p:spPr>
      </p:pic>
      <p:sp>
        <p:nvSpPr>
          <p:cNvPr id="4" name="Rectangle 3"/>
          <p:cNvSpPr/>
          <p:nvPr/>
        </p:nvSpPr>
        <p:spPr>
          <a:xfrm>
            <a:off x="470355" y="0"/>
            <a:ext cx="11006313" cy="6858000"/>
          </a:xfrm>
          <a:prstGeom prst="rect">
            <a:avLst/>
          </a:prstGeom>
          <a:solidFill>
            <a:schemeClr val="bg1">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Прямоугольник 6">
            <a:extLst>
              <a:ext uri="{FF2B5EF4-FFF2-40B4-BE49-F238E27FC236}">
                <a16:creationId xmlns:a16="http://schemas.microsoft.com/office/drawing/2014/main" xmlns="" id="{73ECAC6B-12D7-1F81-2AD7-995BB868A690}"/>
              </a:ext>
            </a:extLst>
          </p:cNvPr>
          <p:cNvSpPr/>
          <p:nvPr/>
        </p:nvSpPr>
        <p:spPr>
          <a:xfrm>
            <a:off x="791412" y="539036"/>
            <a:ext cx="10904762" cy="4370427"/>
          </a:xfrm>
          <a:prstGeom prst="rect">
            <a:avLst/>
          </a:prstGeom>
        </p:spPr>
        <p:txBody>
          <a:bodyPr wrap="square">
            <a:spAutoFit/>
          </a:bodyPr>
          <a:lstStyle/>
          <a:p>
            <a:r>
              <a:rPr lang="ru-RU" sz="4400" i="1" dirty="0" smtClean="0">
                <a:solidFill>
                  <a:srgbClr val="232467"/>
                </a:solidFill>
              </a:rPr>
              <a:t>Моя </a:t>
            </a:r>
            <a:r>
              <a:rPr lang="ru-RU" sz="4400" i="1" dirty="0">
                <a:solidFill>
                  <a:srgbClr val="232467"/>
                </a:solidFill>
              </a:rPr>
              <a:t>дорогая дочь, </a:t>
            </a:r>
            <a:r>
              <a:rPr lang="ru-RU" sz="4400" i="1" dirty="0" smtClean="0">
                <a:solidFill>
                  <a:srgbClr val="232467"/>
                </a:solidFill>
              </a:rPr>
              <a:t>не забывай̆</a:t>
            </a:r>
            <a:r>
              <a:rPr lang="ru-RU" sz="4400" i="1" dirty="0">
                <a:solidFill>
                  <a:srgbClr val="232467"/>
                </a:solidFill>
              </a:rPr>
              <a:t>, </a:t>
            </a:r>
            <a:r>
              <a:rPr lang="ru-RU" sz="4400" i="1" dirty="0" smtClean="0">
                <a:solidFill>
                  <a:srgbClr val="232467"/>
                </a:solidFill>
              </a:rPr>
              <a:t/>
            </a:r>
            <a:br>
              <a:rPr lang="ru-RU" sz="4400" i="1" dirty="0" smtClean="0">
                <a:solidFill>
                  <a:srgbClr val="232467"/>
                </a:solidFill>
              </a:rPr>
            </a:br>
            <a:r>
              <a:rPr lang="ru-RU" sz="4400" i="1" dirty="0" smtClean="0">
                <a:solidFill>
                  <a:srgbClr val="232467"/>
                </a:solidFill>
              </a:rPr>
              <a:t>что </a:t>
            </a:r>
            <a:r>
              <a:rPr lang="ru-RU" sz="4400" i="1" dirty="0">
                <a:solidFill>
                  <a:srgbClr val="232467"/>
                </a:solidFill>
              </a:rPr>
              <a:t>ты для Меня </a:t>
            </a:r>
            <a:r>
              <a:rPr lang="mr-IN" sz="4400" i="1" dirty="0" smtClean="0">
                <a:solidFill>
                  <a:srgbClr val="232467"/>
                </a:solidFill>
              </a:rPr>
              <a:t>–</a:t>
            </a:r>
            <a:r>
              <a:rPr lang="ru-RU" sz="4400" i="1" dirty="0" smtClean="0">
                <a:solidFill>
                  <a:srgbClr val="232467"/>
                </a:solidFill>
              </a:rPr>
              <a:t> сокровище. </a:t>
            </a:r>
            <a:br>
              <a:rPr lang="ru-RU" sz="4400" i="1" dirty="0" smtClean="0">
                <a:solidFill>
                  <a:srgbClr val="232467"/>
                </a:solidFill>
              </a:rPr>
            </a:br>
            <a:r>
              <a:rPr lang="ru-RU" sz="4400" i="1" dirty="0" smtClean="0">
                <a:solidFill>
                  <a:srgbClr val="232467"/>
                </a:solidFill>
              </a:rPr>
              <a:t>Ты </a:t>
            </a:r>
            <a:r>
              <a:rPr lang="ru-RU" sz="4400" i="1" dirty="0">
                <a:solidFill>
                  <a:srgbClr val="232467"/>
                </a:solidFill>
              </a:rPr>
              <a:t>бесценна, </a:t>
            </a:r>
            <a:r>
              <a:rPr lang="ru-RU" sz="4400" i="1" dirty="0" smtClean="0">
                <a:solidFill>
                  <a:srgbClr val="232467"/>
                </a:solidFill>
              </a:rPr>
              <a:t>и </a:t>
            </a:r>
            <a:r>
              <a:rPr lang="ru-RU" sz="4400" i="1" dirty="0">
                <a:solidFill>
                  <a:srgbClr val="232467"/>
                </a:solidFill>
              </a:rPr>
              <a:t>я никогда не перестану любить тебя! </a:t>
            </a:r>
            <a:endParaRPr lang="ru-RU" sz="4400" dirty="0">
              <a:solidFill>
                <a:srgbClr val="232467"/>
              </a:solidFill>
            </a:endParaRPr>
          </a:p>
          <a:p>
            <a:endParaRPr lang="ru-RU" sz="1400" b="1" i="1" dirty="0" smtClean="0">
              <a:solidFill>
                <a:srgbClr val="232467"/>
              </a:solidFill>
            </a:endParaRPr>
          </a:p>
          <a:p>
            <a:r>
              <a:rPr lang="ru-RU" sz="4400" b="1" i="1" dirty="0" smtClean="0">
                <a:solidFill>
                  <a:srgbClr val="232467"/>
                </a:solidFill>
              </a:rPr>
              <a:t>Моя </a:t>
            </a:r>
            <a:r>
              <a:rPr lang="ru-RU" sz="4400" b="1" i="1" dirty="0">
                <a:solidFill>
                  <a:srgbClr val="232467"/>
                </a:solidFill>
              </a:rPr>
              <a:t>возлюбленная, ты Моя навеки. </a:t>
            </a:r>
            <a:r>
              <a:rPr lang="ru-RU" sz="4400" b="1" i="1" dirty="0" smtClean="0">
                <a:solidFill>
                  <a:srgbClr val="232467"/>
                </a:solidFill>
              </a:rPr>
              <a:t/>
            </a:r>
            <a:br>
              <a:rPr lang="ru-RU" sz="4400" b="1" i="1" dirty="0" smtClean="0">
                <a:solidFill>
                  <a:srgbClr val="232467"/>
                </a:solidFill>
              </a:rPr>
            </a:br>
            <a:r>
              <a:rPr lang="ru-RU" sz="4400" b="1" i="1" dirty="0" smtClean="0">
                <a:solidFill>
                  <a:srgbClr val="232467"/>
                </a:solidFill>
              </a:rPr>
              <a:t>Твой Небесный̆ </a:t>
            </a:r>
            <a:r>
              <a:rPr lang="ru-RU" sz="4400" b="1" i="1" dirty="0">
                <a:solidFill>
                  <a:srgbClr val="232467"/>
                </a:solidFill>
              </a:rPr>
              <a:t>Отец </a:t>
            </a:r>
            <a:endParaRPr lang="ru-RU" sz="4400" b="1" dirty="0">
              <a:solidFill>
                <a:srgbClr val="232467"/>
              </a:solidFill>
            </a:endParaRPr>
          </a:p>
        </p:txBody>
      </p:sp>
    </p:spTree>
    <p:extLst>
      <p:ext uri="{BB962C8B-B14F-4D97-AF65-F5344CB8AC3E}">
        <p14:creationId xmlns:p14="http://schemas.microsoft.com/office/powerpoint/2010/main" val="914092784"/>
      </p:ext>
    </p:extLst>
  </p:cSld>
  <p:clrMapOvr>
    <a:masterClrMapping/>
  </p:clrMapOvr>
  <p:transition xmlns:p14="http://schemas.microsoft.com/office/powerpoint/2010/mai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999E9C03-F52E-93EF-6277-7F7EC61A0A40}"/>
              </a:ext>
            </a:extLst>
          </p:cNvPr>
          <p:cNvPicPr>
            <a:picLocks noChangeAspect="1"/>
          </p:cNvPicPr>
          <p:nvPr/>
        </p:nvPicPr>
        <p:blipFill>
          <a:blip r:embed="rId3"/>
          <a:stretch>
            <a:fillRect/>
          </a:stretch>
        </p:blipFill>
        <p:spPr>
          <a:xfrm>
            <a:off x="1320" y="0"/>
            <a:ext cx="12189359" cy="6858000"/>
          </a:xfrm>
          <a:prstGeom prst="rect">
            <a:avLst/>
          </a:prstGeom>
        </p:spPr>
      </p:pic>
      <p:sp>
        <p:nvSpPr>
          <p:cNvPr id="5" name="Прямоугольник 4"/>
          <p:cNvSpPr/>
          <p:nvPr/>
        </p:nvSpPr>
        <p:spPr>
          <a:xfrm>
            <a:off x="2149373" y="228190"/>
            <a:ext cx="10041305" cy="6187335"/>
          </a:xfrm>
          <a:prstGeom prst="rect">
            <a:avLst/>
          </a:prstGeom>
        </p:spPr>
        <p:txBody>
          <a:bodyPr wrap="square">
            <a:spAutoFit/>
          </a:bodyPr>
          <a:lstStyle/>
          <a:p>
            <a:r>
              <a:rPr lang="ru-RU" sz="6000" b="1" dirty="0">
                <a:ln w="18415" cmpd="sng">
                  <a:solidFill>
                    <a:srgbClr val="FFFFFF"/>
                  </a:solidFill>
                  <a:prstDash val="solid"/>
                </a:ln>
                <a:solidFill>
                  <a:srgbClr val="FFFFFF"/>
                </a:solidFill>
                <a:effectLst>
                  <a:outerShdw blurRad="63500" dir="3600000" algn="tl" rotWithShape="0">
                    <a:srgbClr val="000000">
                      <a:alpha val="70000"/>
                    </a:srgbClr>
                  </a:outerShdw>
                </a:effectLst>
              </a:rPr>
              <a:t>Установление </a:t>
            </a:r>
            <a:r>
              <a:rPr lang="ru-RU" sz="6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границ</a:t>
            </a:r>
          </a:p>
          <a:p>
            <a:endParaRPr lang="ru-RU" sz="9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2068513" indent="-276225" defTabSz="1055688">
              <a:lnSpc>
                <a:spcPct val="80000"/>
              </a:lnSpc>
              <a:spcBef>
                <a:spcPts val="600"/>
              </a:spcBef>
              <a:spcAft>
                <a:spcPts val="600"/>
              </a:spcAft>
              <a:buFont typeface="Arial"/>
              <a:buChar char="•"/>
            </a:pPr>
            <a:r>
              <a:rPr lang="ru-RU" sz="3200" b="1" dirty="0">
                <a:ln w="18415" cmpd="sng">
                  <a:solidFill>
                    <a:srgbClr val="FFFFFF"/>
                  </a:solidFill>
                  <a:prstDash val="solid"/>
                </a:ln>
                <a:solidFill>
                  <a:srgbClr val="FFFFFF"/>
                </a:solidFill>
                <a:effectLst>
                  <a:outerShdw blurRad="63500" dir="3600000" algn="tl" rotWithShape="0">
                    <a:srgbClr val="000000">
                      <a:alpha val="70000"/>
                    </a:srgbClr>
                  </a:outerShdw>
                </a:effectLst>
              </a:rPr>
              <a:t>Прекратите негативные разговоры </a:t>
            </a:r>
            <a:r>
              <a:rPr lang="ru-RU" sz="3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ru-RU" sz="3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ru-RU" sz="3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с </a:t>
            </a:r>
            <a:r>
              <a:rPr lang="ru-RU" sz="3200" b="1" dirty="0">
                <a:ln w="18415" cmpd="sng">
                  <a:solidFill>
                    <a:srgbClr val="FFFFFF"/>
                  </a:solidFill>
                  <a:prstDash val="solid"/>
                </a:ln>
                <a:solidFill>
                  <a:srgbClr val="FFFFFF"/>
                </a:solidFill>
                <a:effectLst>
                  <a:outerShdw blurRad="63500" dir="3600000" algn="tl" rotWithShape="0">
                    <a:srgbClr val="000000">
                      <a:alpha val="70000"/>
                    </a:srgbClr>
                  </a:outerShdw>
                </a:effectLst>
              </a:rPr>
              <a:t>самими собой.</a:t>
            </a:r>
          </a:p>
          <a:p>
            <a:pPr marL="2068513" indent="-276225" defTabSz="1055688">
              <a:lnSpc>
                <a:spcPct val="80000"/>
              </a:lnSpc>
              <a:spcBef>
                <a:spcPts val="600"/>
              </a:spcBef>
              <a:spcAft>
                <a:spcPts val="600"/>
              </a:spcAft>
              <a:buFont typeface="Arial"/>
              <a:buChar char="•"/>
            </a:pPr>
            <a:r>
              <a:rPr lang="ru-RU" sz="3200" b="1" dirty="0">
                <a:ln w="18415" cmpd="sng">
                  <a:solidFill>
                    <a:srgbClr val="FFFFFF"/>
                  </a:solidFill>
                  <a:prstDash val="solid"/>
                </a:ln>
                <a:solidFill>
                  <a:srgbClr val="FFFFFF"/>
                </a:solidFill>
                <a:effectLst>
                  <a:outerShdw blurRad="63500" dir="3600000" algn="tl" rotWithShape="0">
                    <a:srgbClr val="000000">
                      <a:alpha val="70000"/>
                    </a:srgbClr>
                  </a:outerShdw>
                </a:effectLst>
              </a:rPr>
              <a:t>Сосредоточьтесь на добрых друзьях.</a:t>
            </a:r>
          </a:p>
          <a:p>
            <a:pPr marL="2068513" indent="-276225" defTabSz="1055688">
              <a:lnSpc>
                <a:spcPct val="80000"/>
              </a:lnSpc>
              <a:spcBef>
                <a:spcPts val="600"/>
              </a:spcBef>
              <a:spcAft>
                <a:spcPts val="600"/>
              </a:spcAft>
              <a:buFont typeface="Arial"/>
              <a:buChar char="•"/>
            </a:pPr>
            <a:r>
              <a:rPr lang="ru-RU" sz="3200" b="1" dirty="0">
                <a:ln w="18415" cmpd="sng">
                  <a:solidFill>
                    <a:srgbClr val="FFFFFF"/>
                  </a:solidFill>
                  <a:prstDash val="solid"/>
                </a:ln>
                <a:solidFill>
                  <a:srgbClr val="FFFFFF"/>
                </a:solidFill>
                <a:effectLst>
                  <a:outerShdw blurRad="63500" dir="3600000" algn="tl" rotWithShape="0">
                    <a:srgbClr val="000000">
                      <a:alpha val="70000"/>
                    </a:srgbClr>
                  </a:outerShdw>
                </a:effectLst>
              </a:rPr>
              <a:t>Сосредоточьтесь на том, что у вас есть </a:t>
            </a:r>
            <a:r>
              <a:rPr lang="ru-RU" sz="3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ru-RU" sz="3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ru-RU" sz="3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на </a:t>
            </a:r>
            <a:r>
              <a:rPr lang="ru-RU" sz="3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сегодняшний день.</a:t>
            </a:r>
            <a:endParaRPr lang="ru-RU" sz="3200"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2068513" indent="-276225" defTabSz="1055688">
              <a:lnSpc>
                <a:spcPct val="80000"/>
              </a:lnSpc>
              <a:spcBef>
                <a:spcPts val="600"/>
              </a:spcBef>
              <a:spcAft>
                <a:spcPts val="600"/>
              </a:spcAft>
              <a:buFont typeface="Arial"/>
              <a:buChar char="•"/>
            </a:pPr>
            <a:r>
              <a:rPr lang="ru-RU" sz="3200" b="1" dirty="0">
                <a:ln w="18415" cmpd="sng">
                  <a:solidFill>
                    <a:srgbClr val="FFFFFF"/>
                  </a:solidFill>
                  <a:prstDash val="solid"/>
                </a:ln>
                <a:solidFill>
                  <a:srgbClr val="FFFFFF"/>
                </a:solidFill>
                <a:effectLst>
                  <a:outerShdw blurRad="63500" dir="3600000" algn="tl" rotWithShape="0">
                    <a:srgbClr val="000000">
                      <a:alpha val="70000"/>
                    </a:srgbClr>
                  </a:outerShdw>
                </a:effectLst>
              </a:rPr>
              <a:t>Честно выражайте свои мысли.</a:t>
            </a:r>
          </a:p>
          <a:p>
            <a:pPr marL="2068513" indent="-276225" defTabSz="1055688">
              <a:lnSpc>
                <a:spcPct val="80000"/>
              </a:lnSpc>
              <a:spcBef>
                <a:spcPts val="600"/>
              </a:spcBef>
              <a:spcAft>
                <a:spcPts val="600"/>
              </a:spcAft>
              <a:buFont typeface="Arial"/>
              <a:buChar char="•"/>
            </a:pPr>
            <a:r>
              <a:rPr lang="ru-RU" sz="3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Практикуйте с</a:t>
            </a:r>
            <a:r>
              <a:rPr lang="ru-RU" sz="3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амосознание.</a:t>
            </a:r>
            <a:endParaRPr lang="ru-RU" sz="3200"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2068513" indent="-276225" defTabSz="1055688">
              <a:lnSpc>
                <a:spcPct val="80000"/>
              </a:lnSpc>
              <a:spcBef>
                <a:spcPts val="600"/>
              </a:spcBef>
              <a:spcAft>
                <a:spcPts val="600"/>
              </a:spcAft>
              <a:buFont typeface="Arial"/>
              <a:buChar char="•"/>
            </a:pPr>
            <a:r>
              <a:rPr lang="ru-RU" sz="3200" b="1" dirty="0">
                <a:ln w="18415" cmpd="sng">
                  <a:solidFill>
                    <a:srgbClr val="FFFFFF"/>
                  </a:solidFill>
                  <a:prstDash val="solid"/>
                </a:ln>
                <a:solidFill>
                  <a:srgbClr val="FFFFFF"/>
                </a:solidFill>
                <a:effectLst>
                  <a:outerShdw blurRad="63500" dir="3600000" algn="tl" rotWithShape="0">
                    <a:srgbClr val="000000">
                      <a:alpha val="70000"/>
                    </a:srgbClr>
                  </a:outerShdw>
                </a:effectLst>
              </a:rPr>
              <a:t>Выйдите на улицу.</a:t>
            </a:r>
          </a:p>
          <a:p>
            <a:pPr marL="2068513" indent="-276225" defTabSz="1055688">
              <a:lnSpc>
                <a:spcPct val="80000"/>
              </a:lnSpc>
              <a:spcBef>
                <a:spcPts val="600"/>
              </a:spcBef>
              <a:spcAft>
                <a:spcPts val="600"/>
              </a:spcAft>
              <a:buFont typeface="Arial"/>
              <a:buChar char="•"/>
            </a:pPr>
            <a:r>
              <a:rPr lang="ru-RU" sz="3200" b="1" dirty="0">
                <a:ln w="18415" cmpd="sng">
                  <a:solidFill>
                    <a:srgbClr val="FFFFFF"/>
                  </a:solidFill>
                  <a:prstDash val="solid"/>
                </a:ln>
                <a:solidFill>
                  <a:srgbClr val="FFFFFF"/>
                </a:solidFill>
                <a:effectLst>
                  <a:outerShdw blurRad="63500" dir="3600000" algn="tl" rotWithShape="0">
                    <a:srgbClr val="000000">
                      <a:alpha val="70000"/>
                    </a:srgbClr>
                  </a:outerShdw>
                </a:effectLst>
              </a:rPr>
              <a:t>Знайте, когда нужно </a:t>
            </a:r>
            <a:r>
              <a:rPr lang="ru-RU" sz="3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уйти, а когда </a:t>
            </a:r>
            <a:r>
              <a:rPr lang="mr-IN" sz="3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ru-RU" sz="3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вступиться </a:t>
            </a:r>
            <a:r>
              <a:rPr lang="ru-RU" sz="3200" b="1" dirty="0">
                <a:ln w="18415" cmpd="sng">
                  <a:solidFill>
                    <a:srgbClr val="FFFFFF"/>
                  </a:solidFill>
                  <a:prstDash val="solid"/>
                </a:ln>
                <a:solidFill>
                  <a:srgbClr val="FFFFFF"/>
                </a:solidFill>
                <a:effectLst>
                  <a:outerShdw blurRad="63500" dir="3600000" algn="tl" rotWithShape="0">
                    <a:srgbClr val="000000">
                      <a:alpha val="70000"/>
                    </a:srgbClr>
                  </a:outerShdw>
                </a:effectLst>
              </a:rPr>
              <a:t>за себя.</a:t>
            </a:r>
          </a:p>
        </p:txBody>
      </p:sp>
    </p:spTree>
    <p:extLst>
      <p:ext uri="{BB962C8B-B14F-4D97-AF65-F5344CB8AC3E}">
        <p14:creationId xmlns:p14="http://schemas.microsoft.com/office/powerpoint/2010/main" val="1367062853"/>
      </p:ext>
    </p:extLst>
  </p:cSld>
  <p:clrMapOvr>
    <a:masterClrMapping/>
  </p:clrMapOvr>
  <p:transition xmlns:p14="http://schemas.microsoft.com/office/powerpoint/2010/mai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5EA7357-166F-F3FD-5F23-40C65559C4BA}"/>
              </a:ext>
            </a:extLst>
          </p:cNvPr>
          <p:cNvPicPr>
            <a:picLocks noChangeAspect="1"/>
          </p:cNvPicPr>
          <p:nvPr/>
        </p:nvPicPr>
        <p:blipFill>
          <a:blip r:embed="rId3"/>
          <a:stretch>
            <a:fillRect/>
          </a:stretch>
        </p:blipFill>
        <p:spPr>
          <a:xfrm>
            <a:off x="0" y="648715"/>
            <a:ext cx="10920594" cy="6144165"/>
          </a:xfrm>
          <a:prstGeom prst="rect">
            <a:avLst/>
          </a:prstGeom>
        </p:spPr>
      </p:pic>
      <p:sp>
        <p:nvSpPr>
          <p:cNvPr id="3" name="Прямоугольник 2">
            <a:extLst>
              <a:ext uri="{FF2B5EF4-FFF2-40B4-BE49-F238E27FC236}">
                <a16:creationId xmlns:a16="http://schemas.microsoft.com/office/drawing/2014/main" xmlns="" id="{4400E5B9-0347-A032-8E09-220E37D671D3}"/>
              </a:ext>
            </a:extLst>
          </p:cNvPr>
          <p:cNvSpPr/>
          <p:nvPr/>
        </p:nvSpPr>
        <p:spPr>
          <a:xfrm>
            <a:off x="3647421" y="600075"/>
            <a:ext cx="7962161" cy="5740033"/>
          </a:xfrm>
          <a:prstGeom prst="rect">
            <a:avLst/>
          </a:prstGeom>
        </p:spPr>
        <p:txBody>
          <a:bodyPr wrap="square">
            <a:spAutoFit/>
          </a:bodyPr>
          <a:lstStyle/>
          <a:p>
            <a:pPr marL="342900" indent="-342900">
              <a:lnSpc>
                <a:spcPct val="90000"/>
              </a:lnSpc>
              <a:spcBef>
                <a:spcPts val="600"/>
              </a:spcBef>
              <a:spcAft>
                <a:spcPts val="600"/>
              </a:spcAft>
              <a:buAutoNum type="arabicPeriod"/>
            </a:pPr>
            <a:r>
              <a:rPr lang="ru-RU" sz="3600" dirty="0">
                <a:solidFill>
                  <a:srgbClr val="232467"/>
                </a:solidFill>
              </a:rPr>
              <a:t>Какой у вас любимый библейский стих, </a:t>
            </a:r>
            <a:r>
              <a:rPr lang="ru-RU" sz="3600" dirty="0" smtClean="0">
                <a:solidFill>
                  <a:srgbClr val="232467"/>
                </a:solidFill>
              </a:rPr>
              <a:t>который по-вашему лучше всего передаёт суть </a:t>
            </a:r>
            <a:r>
              <a:rPr lang="ru-RU" sz="3600" dirty="0">
                <a:solidFill>
                  <a:srgbClr val="232467"/>
                </a:solidFill>
              </a:rPr>
              <a:t>Божьей любви </a:t>
            </a:r>
            <a:r>
              <a:rPr lang="ru-RU" sz="3600" dirty="0" smtClean="0">
                <a:solidFill>
                  <a:srgbClr val="232467"/>
                </a:solidFill>
              </a:rPr>
              <a:t>лично</a:t>
            </a:r>
            <a:br>
              <a:rPr lang="ru-RU" sz="3600" dirty="0" smtClean="0">
                <a:solidFill>
                  <a:srgbClr val="232467"/>
                </a:solidFill>
              </a:rPr>
            </a:br>
            <a:r>
              <a:rPr lang="ru-RU" sz="3600" dirty="0" smtClean="0">
                <a:solidFill>
                  <a:srgbClr val="232467"/>
                </a:solidFill>
              </a:rPr>
              <a:t>к </a:t>
            </a:r>
            <a:r>
              <a:rPr lang="ru-RU" sz="3600" dirty="0">
                <a:solidFill>
                  <a:srgbClr val="232467"/>
                </a:solidFill>
              </a:rPr>
              <a:t>вам?</a:t>
            </a:r>
          </a:p>
          <a:p>
            <a:pPr marL="342900" indent="-342900">
              <a:lnSpc>
                <a:spcPct val="90000"/>
              </a:lnSpc>
              <a:spcBef>
                <a:spcPts val="600"/>
              </a:spcBef>
              <a:spcAft>
                <a:spcPts val="600"/>
              </a:spcAft>
              <a:buAutoNum type="arabicPeriod"/>
            </a:pPr>
            <a:r>
              <a:rPr lang="ru-RU" sz="3600" dirty="0">
                <a:solidFill>
                  <a:srgbClr val="232467"/>
                </a:solidFill>
              </a:rPr>
              <a:t> Напишите этот библейский </a:t>
            </a:r>
            <a:r>
              <a:rPr lang="ru-RU" sz="3600" dirty="0" smtClean="0">
                <a:solidFill>
                  <a:srgbClr val="232467"/>
                </a:solidFill>
              </a:rPr>
              <a:t>текст, поставив своё </a:t>
            </a:r>
            <a:r>
              <a:rPr lang="ru-RU" sz="3600" dirty="0">
                <a:solidFill>
                  <a:srgbClr val="232467"/>
                </a:solidFill>
              </a:rPr>
              <a:t>имя. Например: «Ибо так возлюбил Бог (ВАШЕ ИМЯ), что отдал Сына Своего Единородного, дабы (ВАШЕ ИМЯ), верующая в Него, не погибла, но имела жизнь вечную» (Иоанна 3:16).</a:t>
            </a:r>
          </a:p>
        </p:txBody>
      </p:sp>
    </p:spTree>
    <p:extLst>
      <p:ext uri="{BB962C8B-B14F-4D97-AF65-F5344CB8AC3E}">
        <p14:creationId xmlns:p14="http://schemas.microsoft.com/office/powerpoint/2010/main" val="4126882395"/>
      </p:ext>
    </p:extLst>
  </p:cSld>
  <p:clrMapOvr>
    <a:masterClrMapping/>
  </p:clrMapOvr>
  <p:transition xmlns:p14="http://schemas.microsoft.com/office/powerpoint/2010/mai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9B668721-BAC0-4654-1D0B-57211F3A1780}"/>
              </a:ext>
            </a:extLst>
          </p:cNvPr>
          <p:cNvPicPr>
            <a:picLocks noChangeAspect="1"/>
          </p:cNvPicPr>
          <p:nvPr/>
        </p:nvPicPr>
        <p:blipFill>
          <a:blip r:embed="rId3"/>
          <a:stretch>
            <a:fillRect/>
          </a:stretch>
        </p:blipFill>
        <p:spPr>
          <a:xfrm>
            <a:off x="1320" y="0"/>
            <a:ext cx="12189359" cy="6858000"/>
          </a:xfrm>
          <a:prstGeom prst="rect">
            <a:avLst/>
          </a:prstGeom>
        </p:spPr>
      </p:pic>
      <p:sp>
        <p:nvSpPr>
          <p:cNvPr id="5" name="Прямоугольник 4">
            <a:extLst>
              <a:ext uri="{FF2B5EF4-FFF2-40B4-BE49-F238E27FC236}">
                <a16:creationId xmlns:a16="http://schemas.microsoft.com/office/drawing/2014/main" xmlns="" id="{4ED358BF-1A0B-60B4-8B9A-A34943F1ED7C}"/>
              </a:ext>
            </a:extLst>
          </p:cNvPr>
          <p:cNvSpPr/>
          <p:nvPr/>
        </p:nvSpPr>
        <p:spPr>
          <a:xfrm>
            <a:off x="482856" y="504137"/>
            <a:ext cx="11275044" cy="997196"/>
          </a:xfrm>
          <a:prstGeom prst="rect">
            <a:avLst/>
          </a:prstGeom>
        </p:spPr>
        <p:txBody>
          <a:bodyPr wrap="square">
            <a:spAutoFit/>
          </a:bodyPr>
          <a:lstStyle/>
          <a:p>
            <a:pPr>
              <a:lnSpc>
                <a:spcPct val="80000"/>
              </a:lnSpc>
            </a:pPr>
            <a:r>
              <a:rPr lang="ru-RU" sz="3600" b="1" dirty="0">
                <a:solidFill>
                  <a:srgbClr val="232467"/>
                </a:solidFill>
              </a:rPr>
              <a:t>Когда нужна помощь, </a:t>
            </a:r>
            <a:r>
              <a:rPr lang="ru-RU" sz="3600" b="1" dirty="0" smtClean="0">
                <a:solidFill>
                  <a:srgbClr val="232467"/>
                </a:solidFill>
              </a:rPr>
              <a:t>признавайте </a:t>
            </a:r>
            <a:r>
              <a:rPr lang="ru-RU" sz="3600" b="1" dirty="0">
                <a:solidFill>
                  <a:srgbClr val="232467"/>
                </a:solidFill>
              </a:rPr>
              <a:t>это, и </a:t>
            </a:r>
            <a:r>
              <a:rPr lang="ru-RU" sz="3600" b="1" dirty="0" smtClean="0">
                <a:solidFill>
                  <a:srgbClr val="232467"/>
                </a:solidFill>
              </a:rPr>
              <a:t>получайте её: (</a:t>
            </a:r>
            <a:r>
              <a:rPr lang="ru-RU" sz="3600" b="1" dirty="0">
                <a:solidFill>
                  <a:srgbClr val="232467"/>
                </a:solidFill>
              </a:rPr>
              <a:t>признаки)</a:t>
            </a:r>
            <a:endParaRPr lang="ru-RU" sz="3600" dirty="0">
              <a:solidFill>
                <a:srgbClr val="232467"/>
              </a:solidFill>
            </a:endParaRPr>
          </a:p>
        </p:txBody>
      </p:sp>
      <p:sp>
        <p:nvSpPr>
          <p:cNvPr id="7" name="Прямоугольник 6">
            <a:extLst>
              <a:ext uri="{FF2B5EF4-FFF2-40B4-BE49-F238E27FC236}">
                <a16:creationId xmlns:a16="http://schemas.microsoft.com/office/drawing/2014/main" xmlns="" id="{F64D1A36-6101-EAC4-B92D-28FE5401307F}"/>
              </a:ext>
            </a:extLst>
          </p:cNvPr>
          <p:cNvSpPr/>
          <p:nvPr/>
        </p:nvSpPr>
        <p:spPr>
          <a:xfrm>
            <a:off x="482856" y="1689357"/>
            <a:ext cx="12108516" cy="4359142"/>
          </a:xfrm>
          <a:prstGeom prst="rect">
            <a:avLst/>
          </a:prstGeom>
        </p:spPr>
        <p:txBody>
          <a:bodyPr wrap="square">
            <a:spAutoFit/>
          </a:bodyPr>
          <a:lstStyle/>
          <a:p>
            <a:pPr marL="342900" indent="-342900">
              <a:lnSpc>
                <a:spcPct val="90000"/>
              </a:lnSpc>
              <a:spcBef>
                <a:spcPts val="600"/>
              </a:spcBef>
              <a:spcAft>
                <a:spcPts val="600"/>
              </a:spcAft>
              <a:buFont typeface="Arial"/>
              <a:buChar char="•"/>
            </a:pPr>
            <a:r>
              <a:rPr lang="ru-RU" sz="2800" dirty="0">
                <a:solidFill>
                  <a:srgbClr val="232467"/>
                </a:solidFill>
              </a:rPr>
              <a:t>Вы не можете вспомнить, когда в </a:t>
            </a:r>
            <a:r>
              <a:rPr lang="ru-RU" sz="2800" dirty="0" smtClean="0">
                <a:solidFill>
                  <a:srgbClr val="232467"/>
                </a:solidFill>
              </a:rPr>
              <a:t>последний̆ </a:t>
            </a:r>
            <a:r>
              <a:rPr lang="ru-RU" sz="2800" dirty="0">
                <a:solidFill>
                  <a:srgbClr val="232467"/>
                </a:solidFill>
              </a:rPr>
              <a:t>раз хорошо спали</a:t>
            </a:r>
            <a:r>
              <a:rPr lang="ru-RU" sz="2800" dirty="0" smtClean="0">
                <a:solidFill>
                  <a:srgbClr val="232467"/>
                </a:solidFill>
              </a:rPr>
              <a:t>.</a:t>
            </a:r>
          </a:p>
          <a:p>
            <a:pPr marL="342900" indent="-342900">
              <a:lnSpc>
                <a:spcPct val="90000"/>
              </a:lnSpc>
              <a:spcBef>
                <a:spcPts val="600"/>
              </a:spcBef>
              <a:spcAft>
                <a:spcPts val="600"/>
              </a:spcAft>
              <a:buFont typeface="Arial"/>
              <a:buChar char="•"/>
            </a:pPr>
            <a:r>
              <a:rPr lang="ru-RU" sz="2800" dirty="0">
                <a:solidFill>
                  <a:srgbClr val="232467"/>
                </a:solidFill>
              </a:rPr>
              <a:t>Ваша сеть поддержки не работает</a:t>
            </a:r>
            <a:r>
              <a:rPr lang="ru-RU" sz="2800" dirty="0" smtClean="0">
                <a:solidFill>
                  <a:srgbClr val="232467"/>
                </a:solidFill>
              </a:rPr>
              <a:t>.</a:t>
            </a:r>
          </a:p>
          <a:p>
            <a:pPr marL="342900" indent="-342900">
              <a:lnSpc>
                <a:spcPct val="90000"/>
              </a:lnSpc>
              <a:spcBef>
                <a:spcPts val="600"/>
              </a:spcBef>
              <a:spcAft>
                <a:spcPts val="600"/>
              </a:spcAft>
              <a:buFont typeface="Arial"/>
              <a:buChar char="•"/>
            </a:pPr>
            <a:r>
              <a:rPr lang="ru-RU" sz="2800" dirty="0">
                <a:solidFill>
                  <a:srgbClr val="232467"/>
                </a:solidFill>
              </a:rPr>
              <a:t>Было/присутствует физическое и/или эмоциональное насилие</a:t>
            </a:r>
            <a:r>
              <a:rPr lang="ru-RU" sz="2800" dirty="0" smtClean="0">
                <a:solidFill>
                  <a:srgbClr val="232467"/>
                </a:solidFill>
              </a:rPr>
              <a:t>.</a:t>
            </a:r>
          </a:p>
          <a:p>
            <a:pPr marL="342900" indent="-342900">
              <a:lnSpc>
                <a:spcPct val="90000"/>
              </a:lnSpc>
              <a:spcBef>
                <a:spcPts val="600"/>
              </a:spcBef>
              <a:spcAft>
                <a:spcPts val="600"/>
              </a:spcAft>
              <a:buFont typeface="Arial"/>
              <a:buChar char="•"/>
            </a:pPr>
            <a:r>
              <a:rPr lang="ru-RU" sz="2800" dirty="0">
                <a:solidFill>
                  <a:srgbClr val="232467"/>
                </a:solidFill>
              </a:rPr>
              <a:t>Вы боитесь говорить </a:t>
            </a:r>
            <a:r>
              <a:rPr lang="ru-RU" sz="2800" dirty="0" smtClean="0">
                <a:solidFill>
                  <a:srgbClr val="232467"/>
                </a:solidFill>
              </a:rPr>
              <a:t>определённые </a:t>
            </a:r>
            <a:r>
              <a:rPr lang="ru-RU" sz="2800" dirty="0">
                <a:solidFill>
                  <a:srgbClr val="232467"/>
                </a:solidFill>
              </a:rPr>
              <a:t>вещи в </a:t>
            </a:r>
            <a:r>
              <a:rPr lang="ru-RU" sz="2800" dirty="0" smtClean="0">
                <a:solidFill>
                  <a:srgbClr val="232467"/>
                </a:solidFill>
              </a:rPr>
              <a:t>своей̆ </a:t>
            </a:r>
            <a:r>
              <a:rPr lang="ru-RU" sz="2800" dirty="0">
                <a:solidFill>
                  <a:srgbClr val="232467"/>
                </a:solidFill>
              </a:rPr>
              <a:t>семье</a:t>
            </a:r>
            <a:r>
              <a:rPr lang="ru-RU" sz="2800" dirty="0" smtClean="0">
                <a:latin typeface="TimesNewRomanPSMT"/>
              </a:rPr>
              <a:t>.</a:t>
            </a:r>
          </a:p>
          <a:p>
            <a:pPr marL="342900" indent="-342900">
              <a:lnSpc>
                <a:spcPct val="90000"/>
              </a:lnSpc>
              <a:spcBef>
                <a:spcPts val="600"/>
              </a:spcBef>
              <a:spcAft>
                <a:spcPts val="600"/>
              </a:spcAft>
              <a:buFont typeface="Arial"/>
              <a:buChar char="•"/>
            </a:pPr>
            <a:r>
              <a:rPr lang="ru-RU" sz="2800" dirty="0">
                <a:solidFill>
                  <a:srgbClr val="232467"/>
                </a:solidFill>
              </a:rPr>
              <a:t>Вы отрицаете, оправдываете или предпочитаете </a:t>
            </a:r>
            <a:r>
              <a:rPr lang="ru-RU" sz="2800" dirty="0" smtClean="0">
                <a:solidFill>
                  <a:srgbClr val="232467"/>
                </a:solidFill>
              </a:rPr>
              <a:t/>
            </a:r>
            <a:br>
              <a:rPr lang="ru-RU" sz="2800" dirty="0" smtClean="0">
                <a:solidFill>
                  <a:srgbClr val="232467"/>
                </a:solidFill>
              </a:rPr>
            </a:br>
            <a:r>
              <a:rPr lang="ru-RU" sz="2800" dirty="0" smtClean="0">
                <a:solidFill>
                  <a:srgbClr val="232467"/>
                </a:solidFill>
              </a:rPr>
              <a:t>игнорировать </a:t>
            </a:r>
            <a:r>
              <a:rPr lang="ru-RU" sz="2800" dirty="0">
                <a:solidFill>
                  <a:srgbClr val="232467"/>
                </a:solidFill>
              </a:rPr>
              <a:t>признаки таких проблем, как </a:t>
            </a:r>
            <a:r>
              <a:rPr lang="ru-RU" sz="2800" dirty="0" smtClean="0">
                <a:solidFill>
                  <a:srgbClr val="232467"/>
                </a:solidFill>
              </a:rPr>
              <a:t/>
            </a:r>
            <a:br>
              <a:rPr lang="ru-RU" sz="2800" dirty="0" smtClean="0">
                <a:solidFill>
                  <a:srgbClr val="232467"/>
                </a:solidFill>
              </a:rPr>
            </a:br>
            <a:r>
              <a:rPr lang="ru-RU" sz="2800" dirty="0" smtClean="0">
                <a:solidFill>
                  <a:srgbClr val="232467"/>
                </a:solidFill>
              </a:rPr>
              <a:t>злоупотребление </a:t>
            </a:r>
            <a:r>
              <a:rPr lang="ru-RU" sz="2800" dirty="0">
                <a:solidFill>
                  <a:srgbClr val="232467"/>
                </a:solidFill>
              </a:rPr>
              <a:t>наркотиками или </a:t>
            </a:r>
            <a:r>
              <a:rPr lang="ru-RU" sz="2800" dirty="0" smtClean="0">
                <a:solidFill>
                  <a:srgbClr val="232467"/>
                </a:solidFill>
              </a:rPr>
              <a:t>алкоголем.</a:t>
            </a:r>
          </a:p>
          <a:p>
            <a:pPr marL="342900" indent="-342900">
              <a:lnSpc>
                <a:spcPct val="90000"/>
              </a:lnSpc>
              <a:spcBef>
                <a:spcPts val="600"/>
              </a:spcBef>
              <a:spcAft>
                <a:spcPts val="600"/>
              </a:spcAft>
              <a:buFont typeface="Arial"/>
              <a:buChar char="•"/>
            </a:pPr>
            <a:r>
              <a:rPr lang="ru-RU" sz="2800" dirty="0">
                <a:solidFill>
                  <a:srgbClr val="232467"/>
                </a:solidFill>
              </a:rPr>
              <a:t>У вас постоянно возникают мысли о том, что </a:t>
            </a:r>
            <a:r>
              <a:rPr lang="ru-RU" sz="2800" dirty="0" smtClean="0">
                <a:solidFill>
                  <a:srgbClr val="232467"/>
                </a:solidFill>
              </a:rPr>
              <a:t/>
            </a:r>
            <a:br>
              <a:rPr lang="ru-RU" sz="2800" dirty="0" smtClean="0">
                <a:solidFill>
                  <a:srgbClr val="232467"/>
                </a:solidFill>
              </a:rPr>
            </a:br>
            <a:r>
              <a:rPr lang="ru-RU" sz="2800" dirty="0" smtClean="0">
                <a:solidFill>
                  <a:srgbClr val="232467"/>
                </a:solidFill>
              </a:rPr>
              <a:t>вашему ребёнку </a:t>
            </a:r>
            <a:r>
              <a:rPr lang="ru-RU" sz="2800" dirty="0">
                <a:solidFill>
                  <a:srgbClr val="232467"/>
                </a:solidFill>
              </a:rPr>
              <a:t>было бы лучше без вас. </a:t>
            </a:r>
          </a:p>
        </p:txBody>
      </p:sp>
    </p:spTree>
    <p:extLst>
      <p:ext uri="{BB962C8B-B14F-4D97-AF65-F5344CB8AC3E}">
        <p14:creationId xmlns:p14="http://schemas.microsoft.com/office/powerpoint/2010/main" val="34897234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linds(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linds(horizont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linds(horizontal)">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blinds(horizontal)">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blinds(horizontal)">
                                      <p:cBhvr>
                                        <p:cTn id="32" dur="500"/>
                                        <p:tgtEl>
                                          <p:spTgt spid="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Effect transition="in" filter="blinds(horizontal)">
                                      <p:cBhvr>
                                        <p:cTn id="37"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181F126F-11CF-7F61-825B-E974DA3428F0}"/>
              </a:ext>
            </a:extLst>
          </p:cNvPr>
          <p:cNvPicPr>
            <a:picLocks noChangeAspect="1"/>
          </p:cNvPicPr>
          <p:nvPr/>
        </p:nvPicPr>
        <p:blipFill>
          <a:blip r:embed="rId3"/>
          <a:stretch>
            <a:fillRect/>
          </a:stretch>
        </p:blipFill>
        <p:spPr>
          <a:xfrm>
            <a:off x="2641" y="0"/>
            <a:ext cx="12189359" cy="6858000"/>
          </a:xfrm>
          <a:prstGeom prst="rect">
            <a:avLst/>
          </a:prstGeom>
        </p:spPr>
      </p:pic>
      <p:sp>
        <p:nvSpPr>
          <p:cNvPr id="4" name="Прямоугольник 3">
            <a:extLst>
              <a:ext uri="{FF2B5EF4-FFF2-40B4-BE49-F238E27FC236}">
                <a16:creationId xmlns:a16="http://schemas.microsoft.com/office/drawing/2014/main" xmlns="" id="{6560A8A1-8429-C9A8-9B1B-6E22A36596D8}"/>
              </a:ext>
            </a:extLst>
          </p:cNvPr>
          <p:cNvSpPr/>
          <p:nvPr/>
        </p:nvSpPr>
        <p:spPr>
          <a:xfrm>
            <a:off x="368423" y="387980"/>
            <a:ext cx="11478777" cy="677108"/>
          </a:xfrm>
          <a:prstGeom prst="rect">
            <a:avLst/>
          </a:prstGeom>
        </p:spPr>
        <p:txBody>
          <a:bodyPr wrap="square">
            <a:spAutoFit/>
          </a:bodyPr>
          <a:lstStyle/>
          <a:p>
            <a:r>
              <a:rPr lang="ru-RU" sz="3800" b="1" dirty="0">
                <a:solidFill>
                  <a:srgbClr val="232467"/>
                </a:solidFill>
              </a:rPr>
              <a:t>Преимущества профессионального консультанта: </a:t>
            </a:r>
          </a:p>
        </p:txBody>
      </p:sp>
      <p:sp>
        <p:nvSpPr>
          <p:cNvPr id="5" name="Прямоугольник 4">
            <a:extLst>
              <a:ext uri="{FF2B5EF4-FFF2-40B4-BE49-F238E27FC236}">
                <a16:creationId xmlns:a16="http://schemas.microsoft.com/office/drawing/2014/main" xmlns="" id="{25310AB8-3670-69CA-0CCE-881CF6A90576}"/>
              </a:ext>
            </a:extLst>
          </p:cNvPr>
          <p:cNvSpPr/>
          <p:nvPr/>
        </p:nvSpPr>
        <p:spPr>
          <a:xfrm>
            <a:off x="417272" y="1148058"/>
            <a:ext cx="10119425" cy="5209118"/>
          </a:xfrm>
          <a:prstGeom prst="rect">
            <a:avLst/>
          </a:prstGeom>
        </p:spPr>
        <p:txBody>
          <a:bodyPr wrap="square">
            <a:spAutoFit/>
          </a:bodyPr>
          <a:lstStyle/>
          <a:p>
            <a:pPr marL="360363" lvl="0" indent="-360363">
              <a:lnSpc>
                <a:spcPct val="90000"/>
              </a:lnSpc>
              <a:spcBef>
                <a:spcPts val="600"/>
              </a:spcBef>
              <a:buFont typeface="Arial"/>
              <a:buChar char="•"/>
              <a:defRPr/>
            </a:pPr>
            <a:r>
              <a:rPr lang="ru-RU" sz="3000" dirty="0" smtClean="0">
                <a:solidFill>
                  <a:srgbClr val="232467"/>
                </a:solidFill>
              </a:rPr>
              <a:t>Они </a:t>
            </a:r>
            <a:r>
              <a:rPr lang="ru-RU" sz="3000" dirty="0">
                <a:solidFill>
                  <a:srgbClr val="232467"/>
                </a:solidFill>
              </a:rPr>
              <a:t>объективны. </a:t>
            </a:r>
            <a:endParaRPr lang="ru-RU" sz="3000" dirty="0" smtClean="0">
              <a:solidFill>
                <a:srgbClr val="232467"/>
              </a:solidFill>
            </a:endParaRPr>
          </a:p>
          <a:p>
            <a:pPr marL="360363" lvl="0" indent="-360363">
              <a:lnSpc>
                <a:spcPct val="90000"/>
              </a:lnSpc>
              <a:spcBef>
                <a:spcPts val="600"/>
              </a:spcBef>
              <a:buFont typeface="Arial"/>
              <a:buChar char="•"/>
              <a:defRPr/>
            </a:pPr>
            <a:r>
              <a:rPr lang="ru-RU" sz="3000" dirty="0" smtClean="0">
                <a:solidFill>
                  <a:srgbClr val="232467"/>
                </a:solidFill>
              </a:rPr>
              <a:t>Они </a:t>
            </a:r>
            <a:r>
              <a:rPr lang="ru-RU" sz="3000" dirty="0">
                <a:solidFill>
                  <a:srgbClr val="232467"/>
                </a:solidFill>
              </a:rPr>
              <a:t>не вовлечены эмоционально. </a:t>
            </a:r>
          </a:p>
          <a:p>
            <a:pPr marL="360363" lvl="0" indent="-360363">
              <a:lnSpc>
                <a:spcPct val="90000"/>
              </a:lnSpc>
              <a:spcBef>
                <a:spcPts val="600"/>
              </a:spcBef>
              <a:buFont typeface="Arial"/>
              <a:buChar char="•"/>
              <a:defRPr/>
            </a:pPr>
            <a:r>
              <a:rPr lang="ru-RU" sz="3000" dirty="0" smtClean="0">
                <a:solidFill>
                  <a:srgbClr val="232467"/>
                </a:solidFill>
              </a:rPr>
              <a:t>Они </a:t>
            </a:r>
            <a:r>
              <a:rPr lang="ru-RU" sz="3000" dirty="0">
                <a:solidFill>
                  <a:srgbClr val="232467"/>
                </a:solidFill>
              </a:rPr>
              <a:t>– обученные и опытные слушатели. </a:t>
            </a:r>
          </a:p>
          <a:p>
            <a:pPr marL="360363" lvl="0" indent="-360363">
              <a:lnSpc>
                <a:spcPct val="90000"/>
              </a:lnSpc>
              <a:spcBef>
                <a:spcPts val="600"/>
              </a:spcBef>
              <a:buFont typeface="Arial"/>
              <a:buChar char="•"/>
              <a:defRPr/>
            </a:pPr>
            <a:r>
              <a:rPr lang="ru-RU" sz="3000" dirty="0" smtClean="0">
                <a:solidFill>
                  <a:srgbClr val="232467"/>
                </a:solidFill>
              </a:rPr>
              <a:t>Они </a:t>
            </a:r>
            <a:r>
              <a:rPr lang="ru-RU" sz="3000" dirty="0">
                <a:solidFill>
                  <a:srgbClr val="232467"/>
                </a:solidFill>
              </a:rPr>
              <a:t>могут дать вам </a:t>
            </a:r>
            <a:r>
              <a:rPr lang="ru-RU" sz="3000" dirty="0" smtClean="0">
                <a:solidFill>
                  <a:srgbClr val="232467"/>
                </a:solidFill>
              </a:rPr>
              <a:t>Библейское </a:t>
            </a:r>
            <a:r>
              <a:rPr lang="ru-RU" sz="3000" dirty="0">
                <a:solidFill>
                  <a:srgbClr val="232467"/>
                </a:solidFill>
              </a:rPr>
              <a:t>понимание. </a:t>
            </a:r>
          </a:p>
          <a:p>
            <a:pPr marL="360363" lvl="0" indent="-360363">
              <a:lnSpc>
                <a:spcPct val="90000"/>
              </a:lnSpc>
              <a:spcBef>
                <a:spcPts val="600"/>
              </a:spcBef>
              <a:buFont typeface="Arial"/>
              <a:buChar char="•"/>
              <a:defRPr/>
            </a:pPr>
            <a:r>
              <a:rPr lang="ru-RU" sz="3000" dirty="0" smtClean="0">
                <a:solidFill>
                  <a:srgbClr val="232467"/>
                </a:solidFill>
              </a:rPr>
              <a:t>Они </a:t>
            </a:r>
            <a:r>
              <a:rPr lang="ru-RU" sz="3000" dirty="0">
                <a:solidFill>
                  <a:srgbClr val="232467"/>
                </a:solidFill>
              </a:rPr>
              <a:t>могут дать вам преимущество своего опыта. </a:t>
            </a:r>
          </a:p>
          <a:p>
            <a:pPr marL="360363" lvl="0" indent="-360363">
              <a:lnSpc>
                <a:spcPct val="90000"/>
              </a:lnSpc>
              <a:spcBef>
                <a:spcPts val="600"/>
              </a:spcBef>
              <a:buFont typeface="Arial"/>
              <a:buChar char="•"/>
              <a:defRPr/>
            </a:pPr>
            <a:r>
              <a:rPr lang="ru-RU" sz="3000" dirty="0" smtClean="0">
                <a:solidFill>
                  <a:srgbClr val="232467"/>
                </a:solidFill>
              </a:rPr>
              <a:t>Они </a:t>
            </a:r>
            <a:r>
              <a:rPr lang="ru-RU" sz="3000" dirty="0">
                <a:solidFill>
                  <a:srgbClr val="232467"/>
                </a:solidFill>
              </a:rPr>
              <a:t>сохраняют полную конфиденциальность. </a:t>
            </a:r>
          </a:p>
          <a:p>
            <a:pPr marL="360363" lvl="0" indent="-360363">
              <a:lnSpc>
                <a:spcPct val="90000"/>
              </a:lnSpc>
              <a:spcBef>
                <a:spcPts val="600"/>
              </a:spcBef>
              <a:buFont typeface="Arial"/>
              <a:buChar char="•"/>
              <a:defRPr/>
            </a:pPr>
            <a:r>
              <a:rPr lang="ru-RU" sz="3000" dirty="0" smtClean="0">
                <a:solidFill>
                  <a:srgbClr val="232467"/>
                </a:solidFill>
              </a:rPr>
              <a:t>Они </a:t>
            </a:r>
            <a:r>
              <a:rPr lang="ru-RU" sz="3000" dirty="0">
                <a:solidFill>
                  <a:srgbClr val="232467"/>
                </a:solidFill>
              </a:rPr>
              <a:t>могут использовать инструменты и навыки, </a:t>
            </a:r>
            <a:r>
              <a:rPr lang="ru-RU" sz="3000" dirty="0" smtClean="0">
                <a:solidFill>
                  <a:srgbClr val="232467"/>
                </a:solidFill>
              </a:rPr>
              <a:t/>
            </a:r>
            <a:br>
              <a:rPr lang="ru-RU" sz="3000" dirty="0" smtClean="0">
                <a:solidFill>
                  <a:srgbClr val="232467"/>
                </a:solidFill>
              </a:rPr>
            </a:br>
            <a:r>
              <a:rPr lang="ru-RU" sz="3000" dirty="0" smtClean="0">
                <a:solidFill>
                  <a:srgbClr val="232467"/>
                </a:solidFill>
              </a:rPr>
              <a:t>которые являются </a:t>
            </a:r>
            <a:r>
              <a:rPr lang="ru-RU" sz="3000" dirty="0">
                <a:solidFill>
                  <a:srgbClr val="232467"/>
                </a:solidFill>
              </a:rPr>
              <a:t>результатом </a:t>
            </a:r>
            <a:r>
              <a:rPr lang="ru-RU" sz="3000" dirty="0" smtClean="0">
                <a:solidFill>
                  <a:srgbClr val="232467"/>
                </a:solidFill>
              </a:rPr>
              <a:t/>
            </a:r>
            <a:br>
              <a:rPr lang="ru-RU" sz="3000" dirty="0" smtClean="0">
                <a:solidFill>
                  <a:srgbClr val="232467"/>
                </a:solidFill>
              </a:rPr>
            </a:br>
            <a:r>
              <a:rPr lang="ru-RU" sz="3000" dirty="0" smtClean="0">
                <a:solidFill>
                  <a:srgbClr val="232467"/>
                </a:solidFill>
              </a:rPr>
              <a:t>их </a:t>
            </a:r>
            <a:r>
              <a:rPr lang="ru-RU" sz="3000" dirty="0">
                <a:solidFill>
                  <a:srgbClr val="232467"/>
                </a:solidFill>
              </a:rPr>
              <a:t>обучения </a:t>
            </a:r>
            <a:r>
              <a:rPr lang="ru-RU" sz="3000" dirty="0" smtClean="0">
                <a:solidFill>
                  <a:srgbClr val="232467"/>
                </a:solidFill>
              </a:rPr>
              <a:t>и </a:t>
            </a:r>
            <a:r>
              <a:rPr lang="ru-RU" sz="3000" dirty="0">
                <a:solidFill>
                  <a:srgbClr val="232467"/>
                </a:solidFill>
              </a:rPr>
              <a:t>опыта. </a:t>
            </a:r>
          </a:p>
          <a:p>
            <a:pPr marL="360363" lvl="0" indent="-360363">
              <a:lnSpc>
                <a:spcPct val="90000"/>
              </a:lnSpc>
              <a:spcBef>
                <a:spcPts val="600"/>
              </a:spcBef>
              <a:buFont typeface="Arial"/>
              <a:buChar char="•"/>
              <a:defRPr/>
            </a:pPr>
            <a:r>
              <a:rPr lang="ru-RU" sz="3000" dirty="0" smtClean="0">
                <a:solidFill>
                  <a:srgbClr val="232467"/>
                </a:solidFill>
              </a:rPr>
              <a:t>Они </a:t>
            </a:r>
            <a:r>
              <a:rPr lang="ru-RU" sz="3000" dirty="0">
                <a:solidFill>
                  <a:srgbClr val="232467"/>
                </a:solidFill>
              </a:rPr>
              <a:t>могут предложить вам взять на себя </a:t>
            </a:r>
            <a:r>
              <a:rPr lang="ru-RU" sz="3000" dirty="0" smtClean="0">
                <a:solidFill>
                  <a:srgbClr val="232467"/>
                </a:solidFill>
              </a:rPr>
              <a:t/>
            </a:r>
            <a:br>
              <a:rPr lang="ru-RU" sz="3000" dirty="0" smtClean="0">
                <a:solidFill>
                  <a:srgbClr val="232467"/>
                </a:solidFill>
              </a:rPr>
            </a:br>
            <a:r>
              <a:rPr lang="ru-RU" sz="3000" dirty="0" smtClean="0">
                <a:solidFill>
                  <a:srgbClr val="232467"/>
                </a:solidFill>
              </a:rPr>
              <a:t>ответственность</a:t>
            </a:r>
            <a:r>
              <a:rPr lang="ru-RU" sz="3000" dirty="0">
                <a:solidFill>
                  <a:srgbClr val="232467"/>
                </a:solidFill>
              </a:rPr>
              <a:t>. </a:t>
            </a:r>
          </a:p>
        </p:txBody>
      </p:sp>
    </p:spTree>
    <p:extLst>
      <p:ext uri="{BB962C8B-B14F-4D97-AF65-F5344CB8AC3E}">
        <p14:creationId xmlns:p14="http://schemas.microsoft.com/office/powerpoint/2010/main" val="3338507355"/>
      </p:ext>
    </p:extLst>
  </p:cSld>
  <p:clrMapOvr>
    <a:masterClrMapping/>
  </p:clrMapOvr>
  <p:transition xmlns:p14="http://schemas.microsoft.com/office/powerpoint/2010/mai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4466745-89EB-DA20-0AFC-A442A50ADA03}"/>
              </a:ext>
            </a:extLst>
          </p:cNvPr>
          <p:cNvPicPr>
            <a:picLocks noChangeAspect="1"/>
          </p:cNvPicPr>
          <p:nvPr/>
        </p:nvPicPr>
        <p:blipFill>
          <a:blip r:embed="rId2"/>
          <a:stretch>
            <a:fillRect/>
          </a:stretch>
        </p:blipFill>
        <p:spPr>
          <a:xfrm>
            <a:off x="1320" y="0"/>
            <a:ext cx="12189359" cy="6858000"/>
          </a:xfrm>
          <a:prstGeom prst="rect">
            <a:avLst/>
          </a:prstGeom>
        </p:spPr>
      </p:pic>
      <p:sp>
        <p:nvSpPr>
          <p:cNvPr id="6" name="Прямоугольник 5">
            <a:extLst>
              <a:ext uri="{FF2B5EF4-FFF2-40B4-BE49-F238E27FC236}">
                <a16:creationId xmlns:a16="http://schemas.microsoft.com/office/drawing/2014/main" xmlns="" id="{7056FE67-9F38-2F7C-B7B9-9CF88C1B0A3A}"/>
              </a:ext>
            </a:extLst>
          </p:cNvPr>
          <p:cNvSpPr/>
          <p:nvPr/>
        </p:nvSpPr>
        <p:spPr>
          <a:xfrm>
            <a:off x="4141998" y="1003514"/>
            <a:ext cx="7507133" cy="4398128"/>
          </a:xfrm>
          <a:prstGeom prst="rect">
            <a:avLst/>
          </a:prstGeom>
        </p:spPr>
        <p:txBody>
          <a:bodyPr wrap="square">
            <a:spAutoFit/>
          </a:bodyPr>
          <a:lstStyle/>
          <a:p>
            <a:pPr marL="514350" indent="-514350">
              <a:lnSpc>
                <a:spcPct val="90000"/>
              </a:lnSpc>
              <a:spcBef>
                <a:spcPts val="600"/>
              </a:spcBef>
              <a:spcAft>
                <a:spcPts val="600"/>
              </a:spcAft>
              <a:buFont typeface="+mj-lt"/>
              <a:buAutoNum type="arabicPeriod"/>
            </a:pPr>
            <a:r>
              <a:rPr lang="ru-RU" sz="3600" dirty="0" smtClean="0">
                <a:solidFill>
                  <a:srgbClr val="232467"/>
                </a:solidFill>
                <a:cs typeface="Arial" panose="020B0604020202020204" pitchFamily="34" charset="0"/>
              </a:rPr>
              <a:t>К кому вы идёте, </a:t>
            </a:r>
            <a:r>
              <a:rPr lang="ru-RU" sz="3600" dirty="0">
                <a:solidFill>
                  <a:srgbClr val="232467"/>
                </a:solidFill>
                <a:cs typeface="Arial" panose="020B0604020202020204" pitchFamily="34" charset="0"/>
              </a:rPr>
              <a:t>когда вам нужен слушатель или совет? </a:t>
            </a:r>
            <a:endParaRPr lang="ru-RU" sz="3600" dirty="0" smtClean="0">
              <a:solidFill>
                <a:srgbClr val="232467"/>
              </a:solidFill>
              <a:cs typeface="Arial" panose="020B0604020202020204" pitchFamily="34" charset="0"/>
            </a:endParaRPr>
          </a:p>
          <a:p>
            <a:pPr marL="514350" indent="-514350">
              <a:lnSpc>
                <a:spcPct val="90000"/>
              </a:lnSpc>
              <a:spcBef>
                <a:spcPts val="600"/>
              </a:spcBef>
              <a:spcAft>
                <a:spcPts val="600"/>
              </a:spcAft>
              <a:buFont typeface="+mj-lt"/>
              <a:buAutoNum type="arabicPeriod"/>
            </a:pPr>
            <a:r>
              <a:rPr lang="ru-RU" sz="3600" dirty="0" smtClean="0">
                <a:solidFill>
                  <a:srgbClr val="232467"/>
                </a:solidFill>
                <a:cs typeface="Arial" panose="020B0604020202020204" pitchFamily="34" charset="0"/>
              </a:rPr>
              <a:t>Считаете </a:t>
            </a:r>
            <a:r>
              <a:rPr lang="ru-RU" sz="3600" dirty="0">
                <a:solidFill>
                  <a:srgbClr val="232467"/>
                </a:solidFill>
                <a:cs typeface="Arial" panose="020B0604020202020204" pitchFamily="34" charset="0"/>
              </a:rPr>
              <a:t>ли вы, что кто-то из </a:t>
            </a:r>
            <a:r>
              <a:rPr lang="ru-RU" sz="3600" dirty="0" smtClean="0">
                <a:solidFill>
                  <a:srgbClr val="232467"/>
                </a:solidFill>
                <a:cs typeface="Arial" panose="020B0604020202020204" pitchFamily="34" charset="0"/>
              </a:rPr>
              <a:t>вашей̆ </a:t>
            </a:r>
            <a:r>
              <a:rPr lang="ru-RU" sz="3600" dirty="0">
                <a:solidFill>
                  <a:srgbClr val="232467"/>
                </a:solidFill>
                <a:cs typeface="Arial" panose="020B0604020202020204" pitchFamily="34" charset="0"/>
              </a:rPr>
              <a:t>семьи всегда является лучшим собеседником? </a:t>
            </a:r>
          </a:p>
          <a:p>
            <a:pPr marL="514350" indent="-514350">
              <a:lnSpc>
                <a:spcPct val="90000"/>
              </a:lnSpc>
              <a:spcBef>
                <a:spcPts val="600"/>
              </a:spcBef>
              <a:spcAft>
                <a:spcPts val="600"/>
              </a:spcAft>
              <a:buFont typeface="+mj-lt"/>
              <a:buAutoNum type="arabicPeriod"/>
            </a:pPr>
            <a:r>
              <a:rPr lang="ru-RU" sz="3600" dirty="0" smtClean="0">
                <a:solidFill>
                  <a:srgbClr val="232467"/>
                </a:solidFill>
                <a:cs typeface="Arial" panose="020B0604020202020204" pitchFamily="34" charset="0"/>
              </a:rPr>
              <a:t>Можете </a:t>
            </a:r>
            <a:r>
              <a:rPr lang="ru-RU" sz="3600" dirty="0">
                <a:solidFill>
                  <a:srgbClr val="232467"/>
                </a:solidFill>
                <a:cs typeface="Arial" panose="020B0604020202020204" pitchFamily="34" charset="0"/>
              </a:rPr>
              <a:t>ли вы представить себе ситуацию, когда было бы лучше поговорить с кем</a:t>
            </a:r>
            <a:r>
              <a:rPr lang="ru-RU" sz="3600" dirty="0" smtClean="0">
                <a:solidFill>
                  <a:srgbClr val="232467"/>
                </a:solidFill>
                <a:cs typeface="Arial" panose="020B0604020202020204" pitchFamily="34" charset="0"/>
              </a:rPr>
              <a:t>-то </a:t>
            </a:r>
            <a:r>
              <a:rPr lang="ru-RU" sz="3600" dirty="0">
                <a:solidFill>
                  <a:srgbClr val="232467"/>
                </a:solidFill>
                <a:cs typeface="Arial" panose="020B0604020202020204" pitchFamily="34" charset="0"/>
              </a:rPr>
              <a:t>вне семьи? </a:t>
            </a:r>
          </a:p>
        </p:txBody>
      </p:sp>
    </p:spTree>
    <p:extLst>
      <p:ext uri="{BB962C8B-B14F-4D97-AF65-F5344CB8AC3E}">
        <p14:creationId xmlns:p14="http://schemas.microsoft.com/office/powerpoint/2010/main" val="55135975"/>
      </p:ext>
    </p:extLst>
  </p:cSld>
  <p:clrMapOvr>
    <a:masterClrMapping/>
  </p:clrMapOvr>
  <p:transition xmlns:p14="http://schemas.microsoft.com/office/powerpoint/2010/mai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FD0200D-31AC-614E-F141-44BF0279A5F2}"/>
              </a:ext>
            </a:extLst>
          </p:cNvPr>
          <p:cNvPicPr>
            <a:picLocks noChangeAspect="1"/>
          </p:cNvPicPr>
          <p:nvPr/>
        </p:nvPicPr>
        <p:blipFill>
          <a:blip r:embed="rId3"/>
          <a:stretch>
            <a:fillRect/>
          </a:stretch>
        </p:blipFill>
        <p:spPr>
          <a:xfrm>
            <a:off x="1320" y="0"/>
            <a:ext cx="12189359" cy="6858000"/>
          </a:xfrm>
          <a:prstGeom prst="rect">
            <a:avLst/>
          </a:prstGeom>
        </p:spPr>
      </p:pic>
      <p:sp>
        <p:nvSpPr>
          <p:cNvPr id="4" name="Прямоугольник 3">
            <a:extLst>
              <a:ext uri="{FF2B5EF4-FFF2-40B4-BE49-F238E27FC236}">
                <a16:creationId xmlns:a16="http://schemas.microsoft.com/office/drawing/2014/main" xmlns="" id="{FA99804E-9F44-AE0E-1908-6DE2486A82E3}"/>
              </a:ext>
            </a:extLst>
          </p:cNvPr>
          <p:cNvSpPr/>
          <p:nvPr/>
        </p:nvSpPr>
        <p:spPr>
          <a:xfrm>
            <a:off x="962461" y="605192"/>
            <a:ext cx="10706139" cy="1323439"/>
          </a:xfrm>
          <a:prstGeom prst="rect">
            <a:avLst/>
          </a:prstGeom>
        </p:spPr>
        <p:txBody>
          <a:bodyPr wrap="square">
            <a:spAutoFit/>
          </a:bodyPr>
          <a:lstStyle/>
          <a:p>
            <a:r>
              <a:rPr lang="ru-RU" sz="4000" b="1" dirty="0" smtClean="0">
                <a:solidFill>
                  <a:srgbClr val="232467"/>
                </a:solidFill>
              </a:rPr>
              <a:t>НИ ОДНА МАМА НЕ ЯВЛЯЕТСЯ ИДЕАЛЬНОЙ̆ МАМОЙ. </a:t>
            </a:r>
            <a:endParaRPr lang="ru-RU" sz="4000" b="1" dirty="0">
              <a:solidFill>
                <a:srgbClr val="232467"/>
              </a:solidFill>
            </a:endParaRPr>
          </a:p>
        </p:txBody>
      </p:sp>
      <p:sp>
        <p:nvSpPr>
          <p:cNvPr id="6" name="Прямоугольник 5">
            <a:extLst>
              <a:ext uri="{FF2B5EF4-FFF2-40B4-BE49-F238E27FC236}">
                <a16:creationId xmlns:a16="http://schemas.microsoft.com/office/drawing/2014/main" xmlns="" id="{4CCA0C59-B89B-FF5D-116B-79370D6F4245}"/>
              </a:ext>
            </a:extLst>
          </p:cNvPr>
          <p:cNvSpPr/>
          <p:nvPr/>
        </p:nvSpPr>
        <p:spPr>
          <a:xfrm>
            <a:off x="4470185" y="1584871"/>
            <a:ext cx="7113482" cy="2554545"/>
          </a:xfrm>
          <a:prstGeom prst="rect">
            <a:avLst/>
          </a:prstGeom>
        </p:spPr>
        <p:txBody>
          <a:bodyPr wrap="square">
            <a:spAutoFit/>
          </a:bodyPr>
          <a:lstStyle/>
          <a:p>
            <a:r>
              <a:rPr lang="ru-RU" sz="4000" b="1" dirty="0" smtClean="0">
                <a:solidFill>
                  <a:schemeClr val="accent1">
                    <a:lumMod val="50000"/>
                  </a:schemeClr>
                </a:solidFill>
              </a:rPr>
              <a:t>Но Бог </a:t>
            </a:r>
            <a:r>
              <a:rPr lang="ru-RU" sz="4000" b="1" dirty="0">
                <a:solidFill>
                  <a:schemeClr val="accent1">
                    <a:lumMod val="50000"/>
                  </a:schemeClr>
                </a:solidFill>
              </a:rPr>
              <a:t>избрал ТЕБЯ быть матерью </a:t>
            </a:r>
            <a:r>
              <a:rPr lang="ru-RU" sz="4000" b="1" dirty="0" smtClean="0">
                <a:solidFill>
                  <a:schemeClr val="accent1">
                    <a:lumMod val="50000"/>
                  </a:schemeClr>
                </a:solidFill>
              </a:rPr>
              <a:t>твоего ребёнка</a:t>
            </a:r>
            <a:r>
              <a:rPr lang="ru-RU" sz="4000" b="1" dirty="0">
                <a:solidFill>
                  <a:schemeClr val="accent1">
                    <a:lumMod val="50000"/>
                  </a:schemeClr>
                </a:solidFill>
              </a:rPr>
              <a:t>. Он мог избрать </a:t>
            </a:r>
            <a:r>
              <a:rPr lang="ru-RU" sz="4000" b="1" dirty="0" smtClean="0">
                <a:solidFill>
                  <a:schemeClr val="accent1">
                    <a:lumMod val="50000"/>
                  </a:schemeClr>
                </a:solidFill>
              </a:rPr>
              <a:t>кого </a:t>
            </a:r>
            <a:r>
              <a:rPr lang="ru-RU" sz="4000" b="1" dirty="0">
                <a:solidFill>
                  <a:schemeClr val="accent1">
                    <a:lumMod val="50000"/>
                  </a:schemeClr>
                </a:solidFill>
              </a:rPr>
              <a:t>угодно, но </a:t>
            </a:r>
            <a:r>
              <a:rPr lang="ru-RU" sz="4000" b="1" dirty="0" smtClean="0">
                <a:solidFill>
                  <a:schemeClr val="accent1">
                    <a:lumMod val="50000"/>
                  </a:schemeClr>
                </a:solidFill>
              </a:rPr>
              <a:t>избрал </a:t>
            </a:r>
            <a:r>
              <a:rPr lang="ru-RU" sz="4000" b="1" dirty="0">
                <a:solidFill>
                  <a:schemeClr val="accent1">
                    <a:lumMod val="50000"/>
                  </a:schemeClr>
                </a:solidFill>
              </a:rPr>
              <a:t>ТЕБЯ! </a:t>
            </a:r>
          </a:p>
        </p:txBody>
      </p:sp>
    </p:spTree>
    <p:extLst>
      <p:ext uri="{BB962C8B-B14F-4D97-AF65-F5344CB8AC3E}">
        <p14:creationId xmlns:p14="http://schemas.microsoft.com/office/powerpoint/2010/main" val="3228360400"/>
      </p:ext>
    </p:extLst>
  </p:cSld>
  <p:clrMapOvr>
    <a:masterClrMapping/>
  </p:clrMapOvr>
  <p:transition xmlns:p14="http://schemas.microsoft.com/office/powerpoint/2010/mai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854BAE97-715C-C793-6BAE-A687A55FC8F9}"/>
              </a:ext>
            </a:extLst>
          </p:cNvPr>
          <p:cNvPicPr>
            <a:picLocks noChangeAspect="1"/>
          </p:cNvPicPr>
          <p:nvPr/>
        </p:nvPicPr>
        <p:blipFill>
          <a:blip r:embed="rId3"/>
          <a:stretch>
            <a:fillRect/>
          </a:stretch>
        </p:blipFill>
        <p:spPr>
          <a:xfrm>
            <a:off x="1320" y="0"/>
            <a:ext cx="12189359" cy="6858000"/>
          </a:xfrm>
          <a:prstGeom prst="rect">
            <a:avLst/>
          </a:prstGeom>
        </p:spPr>
      </p:pic>
      <p:sp>
        <p:nvSpPr>
          <p:cNvPr id="4" name="Прямоугольник 3"/>
          <p:cNvSpPr/>
          <p:nvPr/>
        </p:nvSpPr>
        <p:spPr>
          <a:xfrm>
            <a:off x="1025837" y="589224"/>
            <a:ext cx="10404925" cy="3631763"/>
          </a:xfrm>
          <a:prstGeom prst="rect">
            <a:avLst/>
          </a:prstGeom>
        </p:spPr>
        <p:txBody>
          <a:bodyPr wrap="square">
            <a:spAutoFit/>
          </a:bodyPr>
          <a:lstStyle/>
          <a:p>
            <a:r>
              <a:rPr lang="ru-RU" sz="4400" b="1" dirty="0" smtClean="0">
                <a:solidFill>
                  <a:schemeClr val="accent1">
                    <a:lumMod val="50000"/>
                  </a:schemeClr>
                </a:solidFill>
              </a:rPr>
              <a:t>ВЫ БЕСЦЕННЫ</a:t>
            </a:r>
          </a:p>
          <a:p>
            <a:pPr algn="r"/>
            <a:r>
              <a:rPr lang="ru-RU" sz="2800" b="1" dirty="0">
                <a:solidFill>
                  <a:schemeClr val="accent1">
                    <a:lumMod val="50000"/>
                  </a:schemeClr>
                </a:solidFill>
              </a:rPr>
              <a:t/>
            </a:r>
            <a:br>
              <a:rPr lang="ru-RU" sz="2800" b="1" dirty="0">
                <a:solidFill>
                  <a:schemeClr val="accent1">
                    <a:lumMod val="50000"/>
                  </a:schemeClr>
                </a:solidFill>
              </a:rPr>
            </a:br>
            <a:r>
              <a:rPr lang="ru-RU" b="1" dirty="0">
                <a:solidFill>
                  <a:schemeClr val="accent1">
                    <a:lumMod val="50000"/>
                  </a:schemeClr>
                </a:solidFill>
              </a:rPr>
              <a:t>     </a:t>
            </a:r>
            <a:r>
              <a:rPr lang="ru-RU" sz="3600" dirty="0">
                <a:solidFill>
                  <a:schemeClr val="accent1">
                    <a:lumMod val="50000"/>
                  </a:schemeClr>
                </a:solidFill>
              </a:rPr>
              <a:t>Принцип Священного Писания</a:t>
            </a:r>
            <a:r>
              <a:rPr lang="ru-RU" sz="3600" b="1" i="1" dirty="0">
                <a:solidFill>
                  <a:schemeClr val="accent1">
                    <a:lumMod val="50000"/>
                  </a:schemeClr>
                </a:solidFill>
              </a:rPr>
              <a:t>:</a:t>
            </a:r>
            <a:br>
              <a:rPr lang="ru-RU" sz="3600" b="1" i="1" dirty="0">
                <a:solidFill>
                  <a:schemeClr val="accent1">
                    <a:lumMod val="50000"/>
                  </a:schemeClr>
                </a:solidFill>
              </a:rPr>
            </a:br>
            <a:r>
              <a:rPr lang="ru-RU" sz="3600" b="1" i="1" dirty="0">
                <a:solidFill>
                  <a:schemeClr val="accent1">
                    <a:lumMod val="50000"/>
                  </a:schemeClr>
                </a:solidFill>
              </a:rPr>
              <a:t>   </a:t>
            </a:r>
            <a:r>
              <a:rPr lang="ru-RU" sz="4800" b="1" dirty="0">
                <a:solidFill>
                  <a:schemeClr val="accent1">
                    <a:lumMod val="50000"/>
                  </a:schemeClr>
                </a:solidFill>
              </a:rPr>
              <a:t>  </a:t>
            </a:r>
            <a:r>
              <a:rPr lang="ru-RU" sz="5400" b="1" dirty="0">
                <a:solidFill>
                  <a:schemeClr val="accent1">
                    <a:lumMod val="50000"/>
                  </a:schemeClr>
                </a:solidFill>
              </a:rPr>
              <a:t>...</a:t>
            </a:r>
            <a:r>
              <a:rPr lang="ru-RU" sz="5400" b="1" dirty="0" smtClean="0">
                <a:solidFill>
                  <a:schemeClr val="accent1">
                    <a:lumMod val="50000"/>
                  </a:schemeClr>
                </a:solidFill>
              </a:rPr>
              <a:t>вы куплены </a:t>
            </a:r>
            <a:r>
              <a:rPr lang="ru-RU" sz="5400" b="1" dirty="0">
                <a:solidFill>
                  <a:schemeClr val="accent1">
                    <a:lumMod val="50000"/>
                  </a:schemeClr>
                </a:solidFill>
              </a:rPr>
              <a:t>дорогою ценою...   </a:t>
            </a:r>
          </a:p>
          <a:p>
            <a:pPr algn="r"/>
            <a:r>
              <a:rPr lang="ru-RU" sz="4400" b="1" i="1" dirty="0">
                <a:solidFill>
                  <a:schemeClr val="accent1">
                    <a:lumMod val="50000"/>
                  </a:schemeClr>
                </a:solidFill>
              </a:rPr>
              <a:t>                                      </a:t>
            </a:r>
            <a:r>
              <a:rPr lang="ru-RU" sz="3600" i="1" dirty="0">
                <a:solidFill>
                  <a:schemeClr val="accent1">
                    <a:lumMod val="50000"/>
                  </a:schemeClr>
                </a:solidFill>
              </a:rPr>
              <a:t> (</a:t>
            </a:r>
            <a:r>
              <a:rPr lang="ru-RU" sz="3600" i="1" dirty="0" smtClean="0">
                <a:solidFill>
                  <a:schemeClr val="accent1">
                    <a:lumMod val="50000"/>
                  </a:schemeClr>
                </a:solidFill>
              </a:rPr>
              <a:t>1-е Кор. 6</a:t>
            </a:r>
            <a:r>
              <a:rPr lang="ru-RU" sz="3600" i="1" dirty="0">
                <a:solidFill>
                  <a:schemeClr val="accent1">
                    <a:lumMod val="50000"/>
                  </a:schemeClr>
                </a:solidFill>
              </a:rPr>
              <a:t>:20)</a:t>
            </a:r>
          </a:p>
          <a:p>
            <a:endParaRPr lang="ru-RU" sz="2400" b="1" i="1" dirty="0">
              <a:solidFill>
                <a:schemeClr val="accent1">
                  <a:lumMod val="50000"/>
                </a:schemeClr>
              </a:solidFill>
            </a:endParaRPr>
          </a:p>
        </p:txBody>
      </p:sp>
    </p:spTree>
    <p:extLst>
      <p:ext uri="{BB962C8B-B14F-4D97-AF65-F5344CB8AC3E}">
        <p14:creationId xmlns:p14="http://schemas.microsoft.com/office/powerpoint/2010/main" val="2685754535"/>
      </p:ext>
    </p:extLst>
  </p:cSld>
  <p:clrMapOvr>
    <a:masterClrMapping/>
  </p:clrMapOvr>
  <p:transition xmlns:p14="http://schemas.microsoft.com/office/powerpoint/2010/main" spd="slow">
    <p:push dir="u"/>
  </p:transition>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2118</TotalTime>
  <Words>1871</Words>
  <Application>Microsoft Macintosh PowerPoint</Application>
  <PresentationFormat>Custom</PresentationFormat>
  <Paragraphs>231</Paragraphs>
  <Slides>26</Slides>
  <Notes>20</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Тема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Личные размышления </vt:lpstr>
      <vt:lpstr>PowerPoint Presentation</vt:lpstr>
      <vt:lpstr>PowerPoint Presentation</vt:lpstr>
      <vt:lpstr>PowerPoint Presentation</vt:lpstr>
      <vt:lpstr>PowerPoint Presentation</vt:lpstr>
      <vt:lpstr>МОЁ ВРЕМЯ</vt:lpstr>
      <vt:lpstr>Здоровый выбор </vt:lpstr>
      <vt:lpstr>PowerPoint Presentation</vt:lpstr>
      <vt:lpstr>Личные размышления </vt:lpstr>
      <vt:lpstr>Ищите моменты, когда вы можете сделать что-то, что может оказаться полезным как для вас, так и для вашего ребёнка во многих отношениях.  Будучи матерью, в одиночку воспитывающей ребёнка, никогда не забывайте о том, насколько вы ценны. Вы бесценны с точки зрения того, кто вы есть и что вы даёте своему ребёнку.</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Ирина Козева</dc:creator>
  <cp:lastModifiedBy>Yulia Lisovaya</cp:lastModifiedBy>
  <cp:revision>131</cp:revision>
  <dcterms:created xsi:type="dcterms:W3CDTF">2022-06-27T13:14:46Z</dcterms:created>
  <dcterms:modified xsi:type="dcterms:W3CDTF">2023-02-26T21:19:15Z</dcterms:modified>
</cp:coreProperties>
</file>