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904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4653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4598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610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209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60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6401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9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256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08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21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B9E732-A437-46E4-AF5F-3CB9C2C342CB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212E6-9C7B-4F5E-BBAD-A59DAAAD61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18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9800" y="224063"/>
            <a:ext cx="5525845" cy="3508804"/>
          </a:xfrm>
        </p:spPr>
        <p:txBody>
          <a:bodyPr/>
          <a:lstStyle/>
          <a:p>
            <a:r>
              <a:rPr lang="ru-RU" dirty="0"/>
              <a:t>Зачем вообще жениться?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57427" y="4204467"/>
            <a:ext cx="9144000" cy="1655762"/>
          </a:xfrm>
        </p:spPr>
        <p:txBody>
          <a:bodyPr/>
          <a:lstStyle/>
          <a:p>
            <a:r>
              <a:rPr lang="ru-RU" dirty="0"/>
              <a:t>1-я встреча </a:t>
            </a:r>
          </a:p>
          <a:p>
            <a:r>
              <a:rPr lang="ru-RU" dirty="0"/>
              <a:t>Курс «Добрачное Консультирование»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945" y="354891"/>
            <a:ext cx="4495800" cy="6191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741A9B4-B5F5-D732-D530-AF041ECABF7C}"/>
              </a:ext>
            </a:extLst>
          </p:cNvPr>
          <p:cNvSpPr txBox="1"/>
          <p:nvPr/>
        </p:nvSpPr>
        <p:spPr>
          <a:xfrm>
            <a:off x="7012878" y="5233688"/>
            <a:ext cx="35396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dirty="0"/>
              <a:t>Автор презентации: Диль Наталья</a:t>
            </a:r>
          </a:p>
          <a:p>
            <a:r>
              <a:rPr lang="ru-KG" dirty="0"/>
              <a:t>Кыргызская Миссии ЮУМ 2022г.</a:t>
            </a:r>
          </a:p>
        </p:txBody>
      </p:sp>
    </p:spTree>
    <p:extLst>
      <p:ext uri="{BB962C8B-B14F-4D97-AF65-F5344CB8AC3E}">
        <p14:creationId xmlns:p14="http://schemas.microsoft.com/office/powerpoint/2010/main" val="1745061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047" y="332216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ИСТИНА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199" y="1825624"/>
            <a:ext cx="10624073" cy="48387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/>
              <a:t>Ты придешь туда, куда приведет путь, который ты избрал</a:t>
            </a:r>
          </a:p>
          <a:p>
            <a:pPr marL="0" indent="0" algn="ctr">
              <a:buNone/>
            </a:pPr>
            <a:endParaRPr lang="ru-RU" sz="4400" dirty="0"/>
          </a:p>
          <a:p>
            <a:pPr marL="0" indent="0" algn="ctr">
              <a:buNone/>
            </a:pPr>
            <a:endParaRPr lang="ru-RU" sz="4400" dirty="0"/>
          </a:p>
          <a:p>
            <a:pPr marL="0" indent="0" algn="ctr">
              <a:buNone/>
            </a:pPr>
            <a:r>
              <a:rPr lang="ru-RU" sz="4400" dirty="0"/>
              <a:t>Не возможно идти по одному пути, а прийти к цели, к которой ведет противоположный путь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710466" y="1538343"/>
            <a:ext cx="8643769" cy="3765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8669" y="3177988"/>
            <a:ext cx="5724356" cy="1524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034597" y="3320227"/>
            <a:ext cx="1086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Союз</a:t>
            </a:r>
          </a:p>
        </p:txBody>
      </p:sp>
      <p:sp>
        <p:nvSpPr>
          <p:cNvPr id="9" name="TextBox 8"/>
          <p:cNvSpPr txBox="1"/>
          <p:nvPr/>
        </p:nvSpPr>
        <p:spPr>
          <a:xfrm rot="-540000">
            <a:off x="6894365" y="3320228"/>
            <a:ext cx="1174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Экстаз</a:t>
            </a:r>
          </a:p>
        </p:txBody>
      </p:sp>
    </p:spTree>
    <p:extLst>
      <p:ext uri="{BB962C8B-B14F-4D97-AF65-F5344CB8AC3E}">
        <p14:creationId xmlns:p14="http://schemas.microsoft.com/office/powerpoint/2010/main" val="5780038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3532267" cy="700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68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78" y="0"/>
            <a:ext cx="1123950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129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b="1" dirty="0"/>
              <a:t>Почему мы здесь и почему мы общаемся на эти темы?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9298" y="2728376"/>
            <a:ext cx="10515600" cy="4351338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Потому что мы хотим принять сознательное решение идти по Божьему пути</a:t>
            </a:r>
          </a:p>
          <a:p>
            <a:pPr algn="ctr"/>
            <a:r>
              <a:rPr lang="ru-RU" sz="3600" dirty="0"/>
              <a:t>Это процесс требует активных действий, здесь не происходит все само собой</a:t>
            </a:r>
          </a:p>
          <a:p>
            <a:pPr algn="ctr"/>
            <a:r>
              <a:rPr lang="ru-RU" sz="3600" dirty="0"/>
              <a:t>На наших встречах мы будем говорить о практическом опыте, которые поможет нам идти по этому пути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797737" y="2064304"/>
            <a:ext cx="8258721" cy="836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08069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7193728" y="365125"/>
            <a:ext cx="4495800" cy="61912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6454" y="365125"/>
            <a:ext cx="6982609" cy="1227007"/>
          </a:xfrm>
        </p:spPr>
        <p:txBody>
          <a:bodyPr/>
          <a:lstStyle/>
          <a:p>
            <a:r>
              <a:rPr lang="ru-RU" dirty="0"/>
              <a:t>Зачем нам с вами этот курс?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805" y="1592132"/>
            <a:ext cx="6009042" cy="4456841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Зачем рассуждать о любви и об отношениях?</a:t>
            </a:r>
          </a:p>
          <a:p>
            <a:pPr marL="0" indent="0">
              <a:buNone/>
            </a:pPr>
            <a:r>
              <a:rPr lang="ru-RU" dirty="0"/>
              <a:t>Разве это не должно получаться само собой?</a:t>
            </a:r>
          </a:p>
          <a:p>
            <a:pPr marL="0" indent="0">
              <a:buNone/>
            </a:pPr>
            <a:r>
              <a:rPr lang="ru-RU" dirty="0"/>
              <a:t>Любовь ведь возникает автоматически и как только это произошло, мы уже готовы или нет?</a:t>
            </a:r>
          </a:p>
          <a:p>
            <a:pPr marL="0" indent="0">
              <a:buNone/>
            </a:pPr>
            <a:r>
              <a:rPr lang="ru-RU" dirty="0"/>
              <a:t>Разве нужно учиться любить?</a:t>
            </a:r>
          </a:p>
        </p:txBody>
      </p:sp>
    </p:spTree>
    <p:extLst>
      <p:ext uri="{BB962C8B-B14F-4D97-AF65-F5344CB8AC3E}">
        <p14:creationId xmlns:p14="http://schemas.microsoft.com/office/powerpoint/2010/main" val="418240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8366" y="751738"/>
            <a:ext cx="6217024" cy="5309534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/>
              <a:t>Есть два пути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0762" y="825510"/>
            <a:ext cx="3836894" cy="523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5604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004" y="-1239125"/>
            <a:ext cx="12215004" cy="814015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4136" y="2215440"/>
            <a:ext cx="6169511" cy="1356099"/>
          </a:xfrm>
        </p:spPr>
        <p:txBody>
          <a:bodyPr>
            <a:noAutofit/>
          </a:bodyPr>
          <a:lstStyle/>
          <a:p>
            <a:r>
              <a:rPr lang="ru-RU" sz="5400" b="1" dirty="0"/>
              <a:t>Божий идеал ОТНОШЕНИЙ</a:t>
            </a:r>
          </a:p>
        </p:txBody>
      </p:sp>
    </p:spTree>
    <p:extLst>
      <p:ext uri="{BB962C8B-B14F-4D97-AF65-F5344CB8AC3E}">
        <p14:creationId xmlns:p14="http://schemas.microsoft.com/office/powerpoint/2010/main" val="1425773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-586292"/>
            <a:ext cx="12242202" cy="815535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85879" y="623309"/>
            <a:ext cx="5060575" cy="6100221"/>
          </a:xfrm>
        </p:spPr>
        <p:txBody>
          <a:bodyPr>
            <a:normAutofit/>
          </a:bodyPr>
          <a:lstStyle/>
          <a:p>
            <a:r>
              <a:rPr lang="ru-RU" i="1" dirty="0"/>
              <a:t>Быт.1: 27-28</a:t>
            </a:r>
            <a:br>
              <a:rPr lang="ru-RU" i="1" dirty="0"/>
            </a:br>
            <a:br>
              <a:rPr lang="ru-RU" i="1" dirty="0"/>
            </a:br>
            <a:r>
              <a:rPr lang="ru-RU" i="1" dirty="0"/>
              <a:t>Быт.2:18, 21-25</a:t>
            </a:r>
            <a:br>
              <a:rPr lang="ru-RU" i="1" dirty="0"/>
            </a:br>
            <a:br>
              <a:rPr lang="ru-RU" i="1" dirty="0"/>
            </a:br>
            <a:r>
              <a:rPr lang="ru-RU" i="1" dirty="0"/>
              <a:t>Еккл.4:12</a:t>
            </a:r>
            <a:br>
              <a:rPr lang="ru-RU" i="1" dirty="0"/>
            </a:br>
            <a:br>
              <a:rPr lang="ru-RU" i="1" dirty="0"/>
            </a:br>
            <a:r>
              <a:rPr lang="ru-RU" i="1" dirty="0"/>
              <a:t>Мф.19:3-6/Рим.7:2</a:t>
            </a:r>
            <a:br>
              <a:rPr lang="ru-RU" i="1" dirty="0"/>
            </a:br>
            <a:br>
              <a:rPr lang="ru-RU" i="1" dirty="0"/>
            </a:br>
            <a:r>
              <a:rPr lang="ru-RU" i="1" dirty="0"/>
              <a:t>Еф.5:24-25,28</a:t>
            </a:r>
          </a:p>
        </p:txBody>
      </p:sp>
    </p:spTree>
    <p:extLst>
      <p:ext uri="{BB962C8B-B14F-4D97-AF65-F5344CB8AC3E}">
        <p14:creationId xmlns:p14="http://schemas.microsoft.com/office/powerpoint/2010/main" val="3653772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БОЖИЙ ИДЕАЛ ОТНОШЕНИЙ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Один мужчина и одна женщина</a:t>
            </a:r>
          </a:p>
          <a:p>
            <a:pPr algn="ctr"/>
            <a:r>
              <a:rPr lang="ru-RU" dirty="0"/>
              <a:t>Союз на всю жизнь (заключается при свидетелях)</a:t>
            </a:r>
          </a:p>
          <a:p>
            <a:pPr algn="ctr"/>
            <a:r>
              <a:rPr lang="ru-RU" dirty="0"/>
              <a:t>Цель взаимоотношений – стать образом Божиим</a:t>
            </a:r>
          </a:p>
          <a:p>
            <a:pPr algn="ctr"/>
            <a:r>
              <a:rPr lang="ru-RU" dirty="0"/>
              <a:t>Бог является неотъемлемой частью взаимоотношений, их крепости</a:t>
            </a:r>
          </a:p>
          <a:p>
            <a:pPr algn="ctr"/>
            <a:r>
              <a:rPr lang="ru-RU" dirty="0"/>
              <a:t>Задача семьи – иметь детей и воспитывать их</a:t>
            </a:r>
          </a:p>
          <a:p>
            <a:pPr algn="ctr"/>
            <a:r>
              <a:rPr lang="ru-RU" dirty="0"/>
              <a:t>Уважение и любовь друг ко другу</a:t>
            </a:r>
          </a:p>
          <a:p>
            <a:pPr algn="ctr"/>
            <a:r>
              <a:rPr lang="ru-RU" dirty="0"/>
              <a:t>Поддержка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1803" y="4745640"/>
            <a:ext cx="2839123" cy="1889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 flipV="1">
            <a:off x="1866452" y="1559859"/>
            <a:ext cx="8256494" cy="1075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4219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96975"/>
            <a:ext cx="12192000" cy="812482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549" y="17727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/>
              <a:t>БОЖИЙ ИДЕАЛ ОТНОШЕНИЙ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8850" y="5147532"/>
            <a:ext cx="10414299" cy="318633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/>
              <a:t>СОЮЗ</a:t>
            </a:r>
          </a:p>
        </p:txBody>
      </p:sp>
    </p:spTree>
    <p:extLst>
      <p:ext uri="{BB962C8B-B14F-4D97-AF65-F5344CB8AC3E}">
        <p14:creationId xmlns:p14="http://schemas.microsoft.com/office/powerpoint/2010/main" val="12902011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830" y="16073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/>
              <a:t>Идеал отношений в мире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7523" y="1529789"/>
            <a:ext cx="10043160" cy="5252907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Какой идеал отношений окружает нас постоянно?</a:t>
            </a:r>
          </a:p>
          <a:p>
            <a:pPr algn="ctr"/>
            <a:r>
              <a:rPr lang="ru-RU" sz="3200" dirty="0"/>
              <a:t>Какие здесь ценности?</a:t>
            </a:r>
          </a:p>
          <a:p>
            <a:pPr algn="ctr"/>
            <a:r>
              <a:rPr lang="ru-RU" sz="3200" dirty="0"/>
              <a:t>Что важно для людей в отношениях?</a:t>
            </a:r>
          </a:p>
          <a:p>
            <a:pPr algn="ctr"/>
            <a:r>
              <a:rPr lang="ru-RU" sz="3200" dirty="0"/>
              <a:t>Что является целью их взаимоотношений?</a:t>
            </a:r>
          </a:p>
          <a:p>
            <a:pPr algn="ctr"/>
            <a:endParaRPr lang="ru-RU" sz="3200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ru-RU" dirty="0"/>
              <a:t>Мы не судим, но размышляем, для того, чтобы иметь возможность сравнить</a:t>
            </a: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065" y="3861334"/>
            <a:ext cx="2978075" cy="198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307515" y="1339327"/>
            <a:ext cx="8095130" cy="1075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45332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812482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8192" y="5321860"/>
            <a:ext cx="4368501" cy="15361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96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ЭКСТАЗ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4261" y="-17275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Идеал отношений в мире</a:t>
            </a:r>
          </a:p>
        </p:txBody>
      </p:sp>
    </p:spTree>
    <p:extLst>
      <p:ext uri="{BB962C8B-B14F-4D97-AF65-F5344CB8AC3E}">
        <p14:creationId xmlns:p14="http://schemas.microsoft.com/office/powerpoint/2010/main" val="42163469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1178</TotalTime>
  <Words>281</Words>
  <Application>Microsoft Macintosh PowerPoint</Application>
  <PresentationFormat>Широкоэкранный</PresentationFormat>
  <Paragraphs>46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Зачем вообще жениться?</vt:lpstr>
      <vt:lpstr>Зачем нам с вами этот курс?</vt:lpstr>
      <vt:lpstr>Есть два пути</vt:lpstr>
      <vt:lpstr>Божий идеал ОТНОШЕНИЙ</vt:lpstr>
      <vt:lpstr>Быт.1: 27-28  Быт.2:18, 21-25  Еккл.4:12  Мф.19:3-6/Рим.7:2  Еф.5:24-25,28</vt:lpstr>
      <vt:lpstr>БОЖИЙ ИДЕАЛ ОТНОШЕНИЙ</vt:lpstr>
      <vt:lpstr>БОЖИЙ ИДЕАЛ ОТНОШЕНИЙ</vt:lpstr>
      <vt:lpstr>Идеал отношений в мире</vt:lpstr>
      <vt:lpstr>Идеал отношений в мире</vt:lpstr>
      <vt:lpstr>ИСТИНА</vt:lpstr>
      <vt:lpstr>Презентация PowerPoint</vt:lpstr>
      <vt:lpstr>Презентация PowerPoint</vt:lpstr>
      <vt:lpstr>Почему мы здесь и почему мы общаемся на эти темы?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Зачем вообще жениться?</dc:title>
  <dc:creator>Natalia</dc:creator>
  <cp:lastModifiedBy>Natalia Dil</cp:lastModifiedBy>
  <cp:revision>13</cp:revision>
  <dcterms:created xsi:type="dcterms:W3CDTF">2022-02-07T06:55:02Z</dcterms:created>
  <dcterms:modified xsi:type="dcterms:W3CDTF">2022-06-27T11:22:17Z</dcterms:modified>
</cp:coreProperties>
</file>