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4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694"/>
  </p:normalViewPr>
  <p:slideViewPr>
    <p:cSldViewPr snapToGrid="0">
      <p:cViewPr varScale="1">
        <p:scale>
          <a:sx n="121" d="100"/>
          <a:sy n="121" d="100"/>
        </p:scale>
        <p:origin x="76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022089-F387-475B-8E1B-3A71D5F44746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21B234-BBED-4A78-8735-353264FFBC04}">
      <dgm:prSet phldrT="[Текст]"/>
      <dgm:spPr/>
      <dgm:t>
        <a:bodyPr/>
        <a:lstStyle/>
        <a:p>
          <a:r>
            <a:rPr lang="ru-RU" dirty="0"/>
            <a:t>Положительные</a:t>
          </a:r>
        </a:p>
      </dgm:t>
    </dgm:pt>
    <dgm:pt modelId="{9459D6A1-BA43-4288-9B76-AD5607380A1E}" type="parTrans" cxnId="{D91C96C8-33F9-45A0-8501-9A9A3FF5A891}">
      <dgm:prSet/>
      <dgm:spPr/>
      <dgm:t>
        <a:bodyPr/>
        <a:lstStyle/>
        <a:p>
          <a:endParaRPr lang="ru-RU"/>
        </a:p>
      </dgm:t>
    </dgm:pt>
    <dgm:pt modelId="{134F0A75-BCD3-4DA6-924A-7C1E8CC83229}" type="sibTrans" cxnId="{D91C96C8-33F9-45A0-8501-9A9A3FF5A891}">
      <dgm:prSet/>
      <dgm:spPr/>
      <dgm:t>
        <a:bodyPr/>
        <a:lstStyle/>
        <a:p>
          <a:endParaRPr lang="ru-RU"/>
        </a:p>
      </dgm:t>
    </dgm:pt>
    <dgm:pt modelId="{8AAD1A39-AFB7-4BBE-86AA-BC0C7A292E3E}">
      <dgm:prSet phldrT="[Текст]"/>
      <dgm:spPr/>
      <dgm:t>
        <a:bodyPr/>
        <a:lstStyle/>
        <a:p>
          <a:r>
            <a:rPr lang="ru-RU" dirty="0"/>
            <a:t>Не ожидает, чтобы кто-то сделал;</a:t>
          </a:r>
        </a:p>
        <a:p>
          <a:r>
            <a:rPr lang="ru-RU" dirty="0"/>
            <a:t>Не останавливается при препятствии;</a:t>
          </a:r>
        </a:p>
        <a:p>
          <a:r>
            <a:rPr lang="ru-RU" dirty="0"/>
            <a:t>Сильный руководитель;</a:t>
          </a:r>
        </a:p>
        <a:p>
          <a:r>
            <a:rPr lang="ru-RU" dirty="0"/>
            <a:t>Склонен ободрять других;</a:t>
          </a:r>
        </a:p>
      </dgm:t>
    </dgm:pt>
    <dgm:pt modelId="{EFF310E5-0ED6-44FA-8C84-248F10033091}" type="parTrans" cxnId="{A93F45AB-A6E0-46E7-8936-7ABBAF277D3C}">
      <dgm:prSet/>
      <dgm:spPr/>
      <dgm:t>
        <a:bodyPr/>
        <a:lstStyle/>
        <a:p>
          <a:endParaRPr lang="ru-RU"/>
        </a:p>
      </dgm:t>
    </dgm:pt>
    <dgm:pt modelId="{7286C0CA-191B-4B59-82A5-65686E59E513}" type="sibTrans" cxnId="{A93F45AB-A6E0-46E7-8936-7ABBAF277D3C}">
      <dgm:prSet/>
      <dgm:spPr/>
      <dgm:t>
        <a:bodyPr/>
        <a:lstStyle/>
        <a:p>
          <a:endParaRPr lang="ru-RU"/>
        </a:p>
      </dgm:t>
    </dgm:pt>
    <dgm:pt modelId="{24B21D5A-A901-4645-8399-13DE865DCE93}">
      <dgm:prSet phldrT="[Текст]"/>
      <dgm:spPr/>
      <dgm:t>
        <a:bodyPr/>
        <a:lstStyle/>
        <a:p>
          <a:r>
            <a:rPr lang="ru-RU" dirty="0"/>
            <a:t>Дает советы;</a:t>
          </a:r>
        </a:p>
        <a:p>
          <a:r>
            <a:rPr lang="ru-RU" dirty="0"/>
            <a:t>Не меняет решений под действием обстоятельств;</a:t>
          </a:r>
        </a:p>
        <a:p>
          <a:r>
            <a:rPr lang="ru-RU" dirty="0"/>
            <a:t>Умело решает конфликты и мирит людей</a:t>
          </a:r>
        </a:p>
      </dgm:t>
    </dgm:pt>
    <dgm:pt modelId="{BCFD0955-9768-4E1D-B552-B4F3B7B5020C}" type="parTrans" cxnId="{73051C1F-85F1-440C-BC5F-F9F854D397B9}">
      <dgm:prSet/>
      <dgm:spPr/>
      <dgm:t>
        <a:bodyPr/>
        <a:lstStyle/>
        <a:p>
          <a:endParaRPr lang="ru-RU"/>
        </a:p>
      </dgm:t>
    </dgm:pt>
    <dgm:pt modelId="{A8AE491C-2181-4D1B-A0C4-D455A28B4D75}" type="sibTrans" cxnId="{73051C1F-85F1-440C-BC5F-F9F854D397B9}">
      <dgm:prSet/>
      <dgm:spPr/>
      <dgm:t>
        <a:bodyPr/>
        <a:lstStyle/>
        <a:p>
          <a:endParaRPr lang="ru-RU"/>
        </a:p>
      </dgm:t>
    </dgm:pt>
    <dgm:pt modelId="{FB1D2234-BEE1-4F7B-8C32-4F21BAF1FFB8}">
      <dgm:prSet phldrT="[Текст]"/>
      <dgm:spPr/>
      <dgm:t>
        <a:bodyPr/>
        <a:lstStyle/>
        <a:p>
          <a:r>
            <a:rPr lang="ru-RU" dirty="0"/>
            <a:t>Отрицательные</a:t>
          </a:r>
        </a:p>
      </dgm:t>
    </dgm:pt>
    <dgm:pt modelId="{CD599001-6E33-4552-8DCB-1A112DAFB7CE}" type="parTrans" cxnId="{09F7C2AD-FF75-4580-A335-B6E04F7FBE1F}">
      <dgm:prSet/>
      <dgm:spPr/>
      <dgm:t>
        <a:bodyPr/>
        <a:lstStyle/>
        <a:p>
          <a:endParaRPr lang="ru-RU"/>
        </a:p>
      </dgm:t>
    </dgm:pt>
    <dgm:pt modelId="{825A5F41-E705-4AC9-9FCC-AB7098B156EF}" type="sibTrans" cxnId="{09F7C2AD-FF75-4580-A335-B6E04F7FBE1F}">
      <dgm:prSet/>
      <dgm:spPr/>
      <dgm:t>
        <a:bodyPr/>
        <a:lstStyle/>
        <a:p>
          <a:endParaRPr lang="ru-RU"/>
        </a:p>
      </dgm:t>
    </dgm:pt>
    <dgm:pt modelId="{9AD40E21-F49D-45CB-9844-508174008A3A}">
      <dgm:prSet phldrT="[Текст]"/>
      <dgm:spPr/>
      <dgm:t>
        <a:bodyPr/>
        <a:lstStyle/>
        <a:p>
          <a:r>
            <a:rPr lang="ru-RU" dirty="0"/>
            <a:t>Не достаток сочувствия;</a:t>
          </a:r>
        </a:p>
        <a:p>
          <a:r>
            <a:rPr lang="ru-RU" dirty="0"/>
            <a:t>Делает все сам;</a:t>
          </a:r>
        </a:p>
        <a:p>
          <a:r>
            <a:rPr lang="ru-RU" dirty="0"/>
            <a:t>Принимает решения за других;</a:t>
          </a:r>
        </a:p>
        <a:p>
          <a:r>
            <a:rPr lang="ru-RU" dirty="0"/>
            <a:t>Может быть жестоким, резким</a:t>
          </a:r>
        </a:p>
      </dgm:t>
    </dgm:pt>
    <dgm:pt modelId="{DFA23109-BBDC-4A28-AD20-D22D8FE4E7CD}" type="parTrans" cxnId="{5E9F7A9D-5A4A-4FAE-A5B5-F0CBD11C51B0}">
      <dgm:prSet/>
      <dgm:spPr/>
      <dgm:t>
        <a:bodyPr/>
        <a:lstStyle/>
        <a:p>
          <a:endParaRPr lang="ru-RU"/>
        </a:p>
      </dgm:t>
    </dgm:pt>
    <dgm:pt modelId="{61AC6677-67EF-4319-8632-23E900D1E261}" type="sibTrans" cxnId="{5E9F7A9D-5A4A-4FAE-A5B5-F0CBD11C51B0}">
      <dgm:prSet/>
      <dgm:spPr/>
      <dgm:t>
        <a:bodyPr/>
        <a:lstStyle/>
        <a:p>
          <a:endParaRPr lang="ru-RU"/>
        </a:p>
      </dgm:t>
    </dgm:pt>
    <dgm:pt modelId="{C99E868E-3B61-4945-A68E-59643963DEEF}">
      <dgm:prSet phldrT="[Текст]"/>
      <dgm:spPr/>
      <dgm:t>
        <a:bodyPr/>
        <a:lstStyle/>
        <a:p>
          <a:r>
            <a:rPr lang="ru-RU" dirty="0"/>
            <a:t>Стремится подчинить группу;</a:t>
          </a:r>
        </a:p>
        <a:p>
          <a:r>
            <a:rPr lang="ru-RU" dirty="0"/>
            <a:t>Легко поддается высокомерию и гордости;</a:t>
          </a:r>
        </a:p>
        <a:p>
          <a:r>
            <a:rPr lang="ru-RU" dirty="0"/>
            <a:t>Использует людей для личной выгоды не прощает и может мстить</a:t>
          </a:r>
        </a:p>
      </dgm:t>
    </dgm:pt>
    <dgm:pt modelId="{5BB742EF-AA7D-4593-9080-6F687F476707}" type="parTrans" cxnId="{612DB559-6DE1-4770-93A2-47883CE1BE1A}">
      <dgm:prSet/>
      <dgm:spPr/>
      <dgm:t>
        <a:bodyPr/>
        <a:lstStyle/>
        <a:p>
          <a:endParaRPr lang="ru-RU"/>
        </a:p>
      </dgm:t>
    </dgm:pt>
    <dgm:pt modelId="{724F62DB-BD42-490F-A1EF-7F3DB6994A66}" type="sibTrans" cxnId="{612DB559-6DE1-4770-93A2-47883CE1BE1A}">
      <dgm:prSet/>
      <dgm:spPr/>
      <dgm:t>
        <a:bodyPr/>
        <a:lstStyle/>
        <a:p>
          <a:endParaRPr lang="ru-RU"/>
        </a:p>
      </dgm:t>
    </dgm:pt>
    <dgm:pt modelId="{799ADF1B-06F3-4812-8B71-0DD39AEC3974}" type="pres">
      <dgm:prSet presAssocID="{BA022089-F387-475B-8E1B-3A71D5F4474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41F5FEB3-BEC4-4F1D-B5F6-4C6E6EFC1D8E}" type="pres">
      <dgm:prSet presAssocID="{C821B234-BBED-4A78-8735-353264FFBC04}" presName="root" presStyleCnt="0"/>
      <dgm:spPr/>
    </dgm:pt>
    <dgm:pt modelId="{2647A028-7B96-4828-8BC9-1AAC574985FC}" type="pres">
      <dgm:prSet presAssocID="{C821B234-BBED-4A78-8735-353264FFBC04}" presName="rootComposite" presStyleCnt="0"/>
      <dgm:spPr/>
    </dgm:pt>
    <dgm:pt modelId="{ABF32FAA-DEC6-45DF-AC40-E0AED6340D29}" type="pres">
      <dgm:prSet presAssocID="{C821B234-BBED-4A78-8735-353264FFBC04}" presName="rootText" presStyleLbl="node1" presStyleIdx="0" presStyleCnt="2"/>
      <dgm:spPr/>
    </dgm:pt>
    <dgm:pt modelId="{FA0ADC21-6CF7-4F38-9D76-0C76767651AD}" type="pres">
      <dgm:prSet presAssocID="{C821B234-BBED-4A78-8735-353264FFBC04}" presName="rootConnector" presStyleLbl="node1" presStyleIdx="0" presStyleCnt="2"/>
      <dgm:spPr/>
    </dgm:pt>
    <dgm:pt modelId="{BEB59CD9-47A7-4909-A86E-06BEE6BDB33E}" type="pres">
      <dgm:prSet presAssocID="{C821B234-BBED-4A78-8735-353264FFBC04}" presName="childShape" presStyleCnt="0"/>
      <dgm:spPr/>
    </dgm:pt>
    <dgm:pt modelId="{6147C297-2732-420C-B00F-DAC2787A1540}" type="pres">
      <dgm:prSet presAssocID="{EFF310E5-0ED6-44FA-8C84-248F10033091}" presName="Name13" presStyleLbl="parChTrans1D2" presStyleIdx="0" presStyleCnt="4"/>
      <dgm:spPr/>
    </dgm:pt>
    <dgm:pt modelId="{9067C857-537E-40D2-BAB6-7FC8656C71B1}" type="pres">
      <dgm:prSet presAssocID="{8AAD1A39-AFB7-4BBE-86AA-BC0C7A292E3E}" presName="childText" presStyleLbl="bgAcc1" presStyleIdx="0" presStyleCnt="4" custScaleX="235106" custScaleY="104605">
        <dgm:presLayoutVars>
          <dgm:bulletEnabled val="1"/>
        </dgm:presLayoutVars>
      </dgm:prSet>
      <dgm:spPr/>
    </dgm:pt>
    <dgm:pt modelId="{CF8B1B81-3782-4B3F-9C48-5F476DC82E38}" type="pres">
      <dgm:prSet presAssocID="{BCFD0955-9768-4E1D-B552-B4F3B7B5020C}" presName="Name13" presStyleLbl="parChTrans1D2" presStyleIdx="1" presStyleCnt="4"/>
      <dgm:spPr/>
    </dgm:pt>
    <dgm:pt modelId="{4C2BBFC8-81E7-433E-AA4A-D79BBC1FACDC}" type="pres">
      <dgm:prSet presAssocID="{24B21D5A-A901-4645-8399-13DE865DCE93}" presName="childText" presStyleLbl="bgAcc1" presStyleIdx="1" presStyleCnt="4" custScaleX="234547" custScaleY="118808">
        <dgm:presLayoutVars>
          <dgm:bulletEnabled val="1"/>
        </dgm:presLayoutVars>
      </dgm:prSet>
      <dgm:spPr/>
    </dgm:pt>
    <dgm:pt modelId="{72612B99-9127-4F3D-AD56-9D18CFD7AA64}" type="pres">
      <dgm:prSet presAssocID="{FB1D2234-BEE1-4F7B-8C32-4F21BAF1FFB8}" presName="root" presStyleCnt="0"/>
      <dgm:spPr/>
    </dgm:pt>
    <dgm:pt modelId="{26339643-C503-45A1-ACED-941474E55A04}" type="pres">
      <dgm:prSet presAssocID="{FB1D2234-BEE1-4F7B-8C32-4F21BAF1FFB8}" presName="rootComposite" presStyleCnt="0"/>
      <dgm:spPr/>
    </dgm:pt>
    <dgm:pt modelId="{0B041876-6BD5-4527-9B6B-D88CC0B9BEAA}" type="pres">
      <dgm:prSet presAssocID="{FB1D2234-BEE1-4F7B-8C32-4F21BAF1FFB8}" presName="rootText" presStyleLbl="node1" presStyleIdx="1" presStyleCnt="2"/>
      <dgm:spPr/>
    </dgm:pt>
    <dgm:pt modelId="{4E8BB9AC-3D40-4129-88E7-87C7C2B11277}" type="pres">
      <dgm:prSet presAssocID="{FB1D2234-BEE1-4F7B-8C32-4F21BAF1FFB8}" presName="rootConnector" presStyleLbl="node1" presStyleIdx="1" presStyleCnt="2"/>
      <dgm:spPr/>
    </dgm:pt>
    <dgm:pt modelId="{F67745EB-76F6-484A-972D-A595C66AC529}" type="pres">
      <dgm:prSet presAssocID="{FB1D2234-BEE1-4F7B-8C32-4F21BAF1FFB8}" presName="childShape" presStyleCnt="0"/>
      <dgm:spPr/>
    </dgm:pt>
    <dgm:pt modelId="{584A0C0C-1B68-4B1A-9513-C1265865B887}" type="pres">
      <dgm:prSet presAssocID="{DFA23109-BBDC-4A28-AD20-D22D8FE4E7CD}" presName="Name13" presStyleLbl="parChTrans1D2" presStyleIdx="2" presStyleCnt="4"/>
      <dgm:spPr/>
    </dgm:pt>
    <dgm:pt modelId="{3768B4D2-2A1A-4226-A4B6-75AAAD33CD1A}" type="pres">
      <dgm:prSet presAssocID="{9AD40E21-F49D-45CB-9844-508174008A3A}" presName="childText" presStyleLbl="bgAcc1" presStyleIdx="2" presStyleCnt="4" custScaleX="238406" custScaleY="105419">
        <dgm:presLayoutVars>
          <dgm:bulletEnabled val="1"/>
        </dgm:presLayoutVars>
      </dgm:prSet>
      <dgm:spPr/>
    </dgm:pt>
    <dgm:pt modelId="{2EBA7811-0EBF-4A74-9D28-E2862CF0A6EB}" type="pres">
      <dgm:prSet presAssocID="{5BB742EF-AA7D-4593-9080-6F687F476707}" presName="Name13" presStyleLbl="parChTrans1D2" presStyleIdx="3" presStyleCnt="4"/>
      <dgm:spPr/>
    </dgm:pt>
    <dgm:pt modelId="{DA599AD4-ABF3-40CC-B3E2-E1C542E93493}" type="pres">
      <dgm:prSet presAssocID="{C99E868E-3B61-4945-A68E-59643963DEEF}" presName="childText" presStyleLbl="bgAcc1" presStyleIdx="3" presStyleCnt="4" custScaleX="242116" custScaleY="124723">
        <dgm:presLayoutVars>
          <dgm:bulletEnabled val="1"/>
        </dgm:presLayoutVars>
      </dgm:prSet>
      <dgm:spPr/>
    </dgm:pt>
  </dgm:ptLst>
  <dgm:cxnLst>
    <dgm:cxn modelId="{73051C1F-85F1-440C-BC5F-F9F854D397B9}" srcId="{C821B234-BBED-4A78-8735-353264FFBC04}" destId="{24B21D5A-A901-4645-8399-13DE865DCE93}" srcOrd="1" destOrd="0" parTransId="{BCFD0955-9768-4E1D-B552-B4F3B7B5020C}" sibTransId="{A8AE491C-2181-4D1B-A0C4-D455A28B4D75}"/>
    <dgm:cxn modelId="{1A694146-765C-48E0-A067-E79B8EADCD6A}" type="presOf" srcId="{C821B234-BBED-4A78-8735-353264FFBC04}" destId="{FA0ADC21-6CF7-4F38-9D76-0C76767651AD}" srcOrd="1" destOrd="0" presId="urn:microsoft.com/office/officeart/2005/8/layout/hierarchy3"/>
    <dgm:cxn modelId="{FB01004B-D2BF-4512-AFD9-15E1A9AEBBFC}" type="presOf" srcId="{FB1D2234-BEE1-4F7B-8C32-4F21BAF1FFB8}" destId="{0B041876-6BD5-4527-9B6B-D88CC0B9BEAA}" srcOrd="0" destOrd="0" presId="urn:microsoft.com/office/officeart/2005/8/layout/hierarchy3"/>
    <dgm:cxn modelId="{A59DD552-7411-4542-8E7D-AA7F36B0BE1F}" type="presOf" srcId="{FB1D2234-BEE1-4F7B-8C32-4F21BAF1FFB8}" destId="{4E8BB9AC-3D40-4129-88E7-87C7C2B11277}" srcOrd="1" destOrd="0" presId="urn:microsoft.com/office/officeart/2005/8/layout/hierarchy3"/>
    <dgm:cxn modelId="{E46AA355-593E-4293-BC61-C35BDD382F52}" type="presOf" srcId="{DFA23109-BBDC-4A28-AD20-D22D8FE4E7CD}" destId="{584A0C0C-1B68-4B1A-9513-C1265865B887}" srcOrd="0" destOrd="0" presId="urn:microsoft.com/office/officeart/2005/8/layout/hierarchy3"/>
    <dgm:cxn modelId="{612DB559-6DE1-4770-93A2-47883CE1BE1A}" srcId="{FB1D2234-BEE1-4F7B-8C32-4F21BAF1FFB8}" destId="{C99E868E-3B61-4945-A68E-59643963DEEF}" srcOrd="1" destOrd="0" parTransId="{5BB742EF-AA7D-4593-9080-6F687F476707}" sibTransId="{724F62DB-BD42-490F-A1EF-7F3DB6994A66}"/>
    <dgm:cxn modelId="{FD9BBE5A-2CC3-4F3C-9F79-80D5D49CF8E0}" type="presOf" srcId="{EFF310E5-0ED6-44FA-8C84-248F10033091}" destId="{6147C297-2732-420C-B00F-DAC2787A1540}" srcOrd="0" destOrd="0" presId="urn:microsoft.com/office/officeart/2005/8/layout/hierarchy3"/>
    <dgm:cxn modelId="{C2E54174-4F0A-4123-8303-52147547D0E0}" type="presOf" srcId="{5BB742EF-AA7D-4593-9080-6F687F476707}" destId="{2EBA7811-0EBF-4A74-9D28-E2862CF0A6EB}" srcOrd="0" destOrd="0" presId="urn:microsoft.com/office/officeart/2005/8/layout/hierarchy3"/>
    <dgm:cxn modelId="{4DF31E7A-703A-4120-BC71-DD1913D15F06}" type="presOf" srcId="{8AAD1A39-AFB7-4BBE-86AA-BC0C7A292E3E}" destId="{9067C857-537E-40D2-BAB6-7FC8656C71B1}" srcOrd="0" destOrd="0" presId="urn:microsoft.com/office/officeart/2005/8/layout/hierarchy3"/>
    <dgm:cxn modelId="{CF5C1994-53DB-48F8-84D1-F75BF59C9C45}" type="presOf" srcId="{BCFD0955-9768-4E1D-B552-B4F3B7B5020C}" destId="{CF8B1B81-3782-4B3F-9C48-5F476DC82E38}" srcOrd="0" destOrd="0" presId="urn:microsoft.com/office/officeart/2005/8/layout/hierarchy3"/>
    <dgm:cxn modelId="{5E9F7A9D-5A4A-4FAE-A5B5-F0CBD11C51B0}" srcId="{FB1D2234-BEE1-4F7B-8C32-4F21BAF1FFB8}" destId="{9AD40E21-F49D-45CB-9844-508174008A3A}" srcOrd="0" destOrd="0" parTransId="{DFA23109-BBDC-4A28-AD20-D22D8FE4E7CD}" sibTransId="{61AC6677-67EF-4319-8632-23E900D1E261}"/>
    <dgm:cxn modelId="{B73D2BA6-2586-4CF0-B56C-8832009C6E06}" type="presOf" srcId="{C99E868E-3B61-4945-A68E-59643963DEEF}" destId="{DA599AD4-ABF3-40CC-B3E2-E1C542E93493}" srcOrd="0" destOrd="0" presId="urn:microsoft.com/office/officeart/2005/8/layout/hierarchy3"/>
    <dgm:cxn modelId="{A93F45AB-A6E0-46E7-8936-7ABBAF277D3C}" srcId="{C821B234-BBED-4A78-8735-353264FFBC04}" destId="{8AAD1A39-AFB7-4BBE-86AA-BC0C7A292E3E}" srcOrd="0" destOrd="0" parTransId="{EFF310E5-0ED6-44FA-8C84-248F10033091}" sibTransId="{7286C0CA-191B-4B59-82A5-65686E59E513}"/>
    <dgm:cxn modelId="{09F7C2AD-FF75-4580-A335-B6E04F7FBE1F}" srcId="{BA022089-F387-475B-8E1B-3A71D5F44746}" destId="{FB1D2234-BEE1-4F7B-8C32-4F21BAF1FFB8}" srcOrd="1" destOrd="0" parTransId="{CD599001-6E33-4552-8DCB-1A112DAFB7CE}" sibTransId="{825A5F41-E705-4AC9-9FCC-AB7098B156EF}"/>
    <dgm:cxn modelId="{098ECEBC-E58F-4AE1-A764-70AE77207E94}" type="presOf" srcId="{24B21D5A-A901-4645-8399-13DE865DCE93}" destId="{4C2BBFC8-81E7-433E-AA4A-D79BBC1FACDC}" srcOrd="0" destOrd="0" presId="urn:microsoft.com/office/officeart/2005/8/layout/hierarchy3"/>
    <dgm:cxn modelId="{783B10C6-1795-4C33-91A6-A99F2968D2F2}" type="presOf" srcId="{C821B234-BBED-4A78-8735-353264FFBC04}" destId="{ABF32FAA-DEC6-45DF-AC40-E0AED6340D29}" srcOrd="0" destOrd="0" presId="urn:microsoft.com/office/officeart/2005/8/layout/hierarchy3"/>
    <dgm:cxn modelId="{D91C96C8-33F9-45A0-8501-9A9A3FF5A891}" srcId="{BA022089-F387-475B-8E1B-3A71D5F44746}" destId="{C821B234-BBED-4A78-8735-353264FFBC04}" srcOrd="0" destOrd="0" parTransId="{9459D6A1-BA43-4288-9B76-AD5607380A1E}" sibTransId="{134F0A75-BCD3-4DA6-924A-7C1E8CC83229}"/>
    <dgm:cxn modelId="{86FA24D3-E17C-4532-99D2-A64EF3B3DFC4}" type="presOf" srcId="{BA022089-F387-475B-8E1B-3A71D5F44746}" destId="{799ADF1B-06F3-4812-8B71-0DD39AEC3974}" srcOrd="0" destOrd="0" presId="urn:microsoft.com/office/officeart/2005/8/layout/hierarchy3"/>
    <dgm:cxn modelId="{577DD9EC-98F1-451A-9EEE-49C8D64604A7}" type="presOf" srcId="{9AD40E21-F49D-45CB-9844-508174008A3A}" destId="{3768B4D2-2A1A-4226-A4B6-75AAAD33CD1A}" srcOrd="0" destOrd="0" presId="urn:microsoft.com/office/officeart/2005/8/layout/hierarchy3"/>
    <dgm:cxn modelId="{981497D6-5117-4120-BC92-F402A4703B38}" type="presParOf" srcId="{799ADF1B-06F3-4812-8B71-0DD39AEC3974}" destId="{41F5FEB3-BEC4-4F1D-B5F6-4C6E6EFC1D8E}" srcOrd="0" destOrd="0" presId="urn:microsoft.com/office/officeart/2005/8/layout/hierarchy3"/>
    <dgm:cxn modelId="{D69886F2-6CBE-4086-AB79-1F305A84851B}" type="presParOf" srcId="{41F5FEB3-BEC4-4F1D-B5F6-4C6E6EFC1D8E}" destId="{2647A028-7B96-4828-8BC9-1AAC574985FC}" srcOrd="0" destOrd="0" presId="urn:microsoft.com/office/officeart/2005/8/layout/hierarchy3"/>
    <dgm:cxn modelId="{0F876D94-5C01-4064-985A-6C09DEF6DB95}" type="presParOf" srcId="{2647A028-7B96-4828-8BC9-1AAC574985FC}" destId="{ABF32FAA-DEC6-45DF-AC40-E0AED6340D29}" srcOrd="0" destOrd="0" presId="urn:microsoft.com/office/officeart/2005/8/layout/hierarchy3"/>
    <dgm:cxn modelId="{3F97C75B-E309-485F-8211-A900830525C2}" type="presParOf" srcId="{2647A028-7B96-4828-8BC9-1AAC574985FC}" destId="{FA0ADC21-6CF7-4F38-9D76-0C76767651AD}" srcOrd="1" destOrd="0" presId="urn:microsoft.com/office/officeart/2005/8/layout/hierarchy3"/>
    <dgm:cxn modelId="{FA01F126-BD0F-482E-AA35-AF8EF0D5096E}" type="presParOf" srcId="{41F5FEB3-BEC4-4F1D-B5F6-4C6E6EFC1D8E}" destId="{BEB59CD9-47A7-4909-A86E-06BEE6BDB33E}" srcOrd="1" destOrd="0" presId="urn:microsoft.com/office/officeart/2005/8/layout/hierarchy3"/>
    <dgm:cxn modelId="{E414EE7C-A257-4DA2-B651-95EBF3D84CCD}" type="presParOf" srcId="{BEB59CD9-47A7-4909-A86E-06BEE6BDB33E}" destId="{6147C297-2732-420C-B00F-DAC2787A1540}" srcOrd="0" destOrd="0" presId="urn:microsoft.com/office/officeart/2005/8/layout/hierarchy3"/>
    <dgm:cxn modelId="{23A788D9-254D-4FBD-98E1-E9753A5E1049}" type="presParOf" srcId="{BEB59CD9-47A7-4909-A86E-06BEE6BDB33E}" destId="{9067C857-537E-40D2-BAB6-7FC8656C71B1}" srcOrd="1" destOrd="0" presId="urn:microsoft.com/office/officeart/2005/8/layout/hierarchy3"/>
    <dgm:cxn modelId="{06FC6B27-5349-49ED-AC59-188566684030}" type="presParOf" srcId="{BEB59CD9-47A7-4909-A86E-06BEE6BDB33E}" destId="{CF8B1B81-3782-4B3F-9C48-5F476DC82E38}" srcOrd="2" destOrd="0" presId="urn:microsoft.com/office/officeart/2005/8/layout/hierarchy3"/>
    <dgm:cxn modelId="{E37F477D-A543-4D4C-B097-4D2F20E5F9DC}" type="presParOf" srcId="{BEB59CD9-47A7-4909-A86E-06BEE6BDB33E}" destId="{4C2BBFC8-81E7-433E-AA4A-D79BBC1FACDC}" srcOrd="3" destOrd="0" presId="urn:microsoft.com/office/officeart/2005/8/layout/hierarchy3"/>
    <dgm:cxn modelId="{D6C8B58F-30D3-4B1F-85AB-961DDC7F087D}" type="presParOf" srcId="{799ADF1B-06F3-4812-8B71-0DD39AEC3974}" destId="{72612B99-9127-4F3D-AD56-9D18CFD7AA64}" srcOrd="1" destOrd="0" presId="urn:microsoft.com/office/officeart/2005/8/layout/hierarchy3"/>
    <dgm:cxn modelId="{8B97424F-7AA0-4DB8-97A6-7656577F5B3E}" type="presParOf" srcId="{72612B99-9127-4F3D-AD56-9D18CFD7AA64}" destId="{26339643-C503-45A1-ACED-941474E55A04}" srcOrd="0" destOrd="0" presId="urn:microsoft.com/office/officeart/2005/8/layout/hierarchy3"/>
    <dgm:cxn modelId="{1358AE4D-F535-479C-9CC1-58F4A1B00259}" type="presParOf" srcId="{26339643-C503-45A1-ACED-941474E55A04}" destId="{0B041876-6BD5-4527-9B6B-D88CC0B9BEAA}" srcOrd="0" destOrd="0" presId="urn:microsoft.com/office/officeart/2005/8/layout/hierarchy3"/>
    <dgm:cxn modelId="{0EE4A4A6-AC39-4119-90BA-D24F57BEE8EF}" type="presParOf" srcId="{26339643-C503-45A1-ACED-941474E55A04}" destId="{4E8BB9AC-3D40-4129-88E7-87C7C2B11277}" srcOrd="1" destOrd="0" presId="urn:microsoft.com/office/officeart/2005/8/layout/hierarchy3"/>
    <dgm:cxn modelId="{06DC2348-F71C-4AA8-9A3B-E5B90E100566}" type="presParOf" srcId="{72612B99-9127-4F3D-AD56-9D18CFD7AA64}" destId="{F67745EB-76F6-484A-972D-A595C66AC529}" srcOrd="1" destOrd="0" presId="urn:microsoft.com/office/officeart/2005/8/layout/hierarchy3"/>
    <dgm:cxn modelId="{6A47F712-1AB0-430D-A305-3B3EBEE0C6AC}" type="presParOf" srcId="{F67745EB-76F6-484A-972D-A595C66AC529}" destId="{584A0C0C-1B68-4B1A-9513-C1265865B887}" srcOrd="0" destOrd="0" presId="urn:microsoft.com/office/officeart/2005/8/layout/hierarchy3"/>
    <dgm:cxn modelId="{6D7D1BBC-87A5-44C9-B019-8EAC1AFD411E}" type="presParOf" srcId="{F67745EB-76F6-484A-972D-A595C66AC529}" destId="{3768B4D2-2A1A-4226-A4B6-75AAAD33CD1A}" srcOrd="1" destOrd="0" presId="urn:microsoft.com/office/officeart/2005/8/layout/hierarchy3"/>
    <dgm:cxn modelId="{B5CFB5C1-F700-4427-996A-BB2F13F6BCAD}" type="presParOf" srcId="{F67745EB-76F6-484A-972D-A595C66AC529}" destId="{2EBA7811-0EBF-4A74-9D28-E2862CF0A6EB}" srcOrd="2" destOrd="0" presId="urn:microsoft.com/office/officeart/2005/8/layout/hierarchy3"/>
    <dgm:cxn modelId="{1C37B30A-6E7D-40D3-8025-3D123B66830A}" type="presParOf" srcId="{F67745EB-76F6-484A-972D-A595C66AC529}" destId="{DA599AD4-ABF3-40CC-B3E2-E1C542E93493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2FDAB504-AF13-4C01-9874-579AB4362D15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D85284-7757-43F9-933B-85E4346E84C6}">
      <dgm:prSet phldrT="[Текст]"/>
      <dgm:spPr/>
      <dgm:t>
        <a:bodyPr/>
        <a:lstStyle/>
        <a:p>
          <a:r>
            <a:rPr lang="ru-RU" dirty="0"/>
            <a:t>Положительные</a:t>
          </a:r>
        </a:p>
      </dgm:t>
    </dgm:pt>
    <dgm:pt modelId="{DD32A75C-2EAE-4970-AC51-7814C1A0CC38}" type="parTrans" cxnId="{5566A402-66B1-453C-BAD5-6C2E4B314135}">
      <dgm:prSet/>
      <dgm:spPr/>
      <dgm:t>
        <a:bodyPr/>
        <a:lstStyle/>
        <a:p>
          <a:endParaRPr lang="ru-RU"/>
        </a:p>
      </dgm:t>
    </dgm:pt>
    <dgm:pt modelId="{09650A6D-FD58-46F2-ACD0-C0B430DAF34E}" type="sibTrans" cxnId="{5566A402-66B1-453C-BAD5-6C2E4B314135}">
      <dgm:prSet/>
      <dgm:spPr/>
      <dgm:t>
        <a:bodyPr/>
        <a:lstStyle/>
        <a:p>
          <a:endParaRPr lang="ru-RU"/>
        </a:p>
      </dgm:t>
    </dgm:pt>
    <dgm:pt modelId="{5D726B59-20D5-4D15-9309-F9BED2D8E00E}">
      <dgm:prSet phldrT="[Текст]"/>
      <dgm:spPr/>
      <dgm:t>
        <a:bodyPr/>
        <a:lstStyle/>
        <a:p>
          <a:r>
            <a:rPr lang="ru-RU" dirty="0"/>
            <a:t>Хорошо может подчиняться</a:t>
          </a:r>
        </a:p>
      </dgm:t>
    </dgm:pt>
    <dgm:pt modelId="{210B5D93-8070-4D56-9B71-2F5EA8504152}" type="parTrans" cxnId="{B410CECF-BDFC-4352-B9F4-4AE86D5B2681}">
      <dgm:prSet/>
      <dgm:spPr/>
      <dgm:t>
        <a:bodyPr/>
        <a:lstStyle/>
        <a:p>
          <a:endParaRPr lang="ru-RU"/>
        </a:p>
      </dgm:t>
    </dgm:pt>
    <dgm:pt modelId="{00CEA2C3-B117-4750-8657-E6CDE9187598}" type="sibTrans" cxnId="{B410CECF-BDFC-4352-B9F4-4AE86D5B2681}">
      <dgm:prSet/>
      <dgm:spPr/>
      <dgm:t>
        <a:bodyPr/>
        <a:lstStyle/>
        <a:p>
          <a:endParaRPr lang="ru-RU"/>
        </a:p>
      </dgm:t>
    </dgm:pt>
    <dgm:pt modelId="{FF259796-AD07-4A88-9ECF-AA7A99082BC3}">
      <dgm:prSet phldrT="[Текст]"/>
      <dgm:spPr/>
      <dgm:t>
        <a:bodyPr/>
        <a:lstStyle/>
        <a:p>
          <a:r>
            <a:rPr lang="ru-RU" dirty="0"/>
            <a:t>Самопожертвование</a:t>
          </a:r>
        </a:p>
      </dgm:t>
    </dgm:pt>
    <dgm:pt modelId="{8F806853-1FE3-481F-A5F0-C11FC5F66FFD}" type="parTrans" cxnId="{5C658596-3313-4A62-9077-D311CBE76E3D}">
      <dgm:prSet/>
      <dgm:spPr/>
      <dgm:t>
        <a:bodyPr/>
        <a:lstStyle/>
        <a:p>
          <a:endParaRPr lang="ru-RU"/>
        </a:p>
      </dgm:t>
    </dgm:pt>
    <dgm:pt modelId="{1DF25B2F-FF11-43FD-979E-58AA8D27167A}" type="sibTrans" cxnId="{5C658596-3313-4A62-9077-D311CBE76E3D}">
      <dgm:prSet/>
      <dgm:spPr/>
      <dgm:t>
        <a:bodyPr/>
        <a:lstStyle/>
        <a:p>
          <a:endParaRPr lang="ru-RU"/>
        </a:p>
      </dgm:t>
    </dgm:pt>
    <dgm:pt modelId="{5AAB0C19-6B26-420D-A429-B2838FB98979}">
      <dgm:prSet phldrT="[Текст]"/>
      <dgm:spPr/>
      <dgm:t>
        <a:bodyPr/>
        <a:lstStyle/>
        <a:p>
          <a:r>
            <a:rPr lang="ru-RU" dirty="0"/>
            <a:t>Отрицательные</a:t>
          </a:r>
        </a:p>
      </dgm:t>
    </dgm:pt>
    <dgm:pt modelId="{588A552A-EF86-4716-9BA7-FFED0B80D333}" type="parTrans" cxnId="{05D0CCCA-9FA8-4944-91AD-312397C861AF}">
      <dgm:prSet/>
      <dgm:spPr/>
      <dgm:t>
        <a:bodyPr/>
        <a:lstStyle/>
        <a:p>
          <a:endParaRPr lang="ru-RU"/>
        </a:p>
      </dgm:t>
    </dgm:pt>
    <dgm:pt modelId="{E5BB7B99-C10E-4BAB-8B6C-F217300C8010}" type="sibTrans" cxnId="{05D0CCCA-9FA8-4944-91AD-312397C861AF}">
      <dgm:prSet/>
      <dgm:spPr/>
      <dgm:t>
        <a:bodyPr/>
        <a:lstStyle/>
        <a:p>
          <a:endParaRPr lang="ru-RU"/>
        </a:p>
      </dgm:t>
    </dgm:pt>
    <dgm:pt modelId="{92ED282B-F06F-4CC1-A071-A7E74900CAAE}">
      <dgm:prSet phldrT="[Текст]"/>
      <dgm:spPr/>
      <dgm:t>
        <a:bodyPr/>
        <a:lstStyle/>
        <a:p>
          <a:r>
            <a:rPr lang="ru-RU" dirty="0"/>
            <a:t>Критикует несовершенство других</a:t>
          </a:r>
        </a:p>
      </dgm:t>
    </dgm:pt>
    <dgm:pt modelId="{28F77343-50FD-461A-A8EA-363FC73B42B9}" type="parTrans" cxnId="{399A21F5-C4D5-41AE-AFFF-B28886C1120D}">
      <dgm:prSet/>
      <dgm:spPr/>
      <dgm:t>
        <a:bodyPr/>
        <a:lstStyle/>
        <a:p>
          <a:endParaRPr lang="ru-RU"/>
        </a:p>
      </dgm:t>
    </dgm:pt>
    <dgm:pt modelId="{B8CF2793-0ADB-4379-B8A0-01477E4EC41D}" type="sibTrans" cxnId="{399A21F5-C4D5-41AE-AFFF-B28886C1120D}">
      <dgm:prSet/>
      <dgm:spPr/>
      <dgm:t>
        <a:bodyPr/>
        <a:lstStyle/>
        <a:p>
          <a:endParaRPr lang="ru-RU"/>
        </a:p>
      </dgm:t>
    </dgm:pt>
    <dgm:pt modelId="{447AE262-6FB8-453D-81FC-1D58541989FD}">
      <dgm:prSet phldrT="[Текст]"/>
      <dgm:spPr/>
      <dgm:t>
        <a:bodyPr/>
        <a:lstStyle/>
        <a:p>
          <a:r>
            <a:rPr lang="ru-RU" dirty="0"/>
            <a:t>Боится мнения других</a:t>
          </a:r>
        </a:p>
      </dgm:t>
    </dgm:pt>
    <dgm:pt modelId="{2926B016-A922-44E0-9CDF-3BB23F29AC13}" type="parTrans" cxnId="{7140A4CC-D158-4260-89F6-D22CE7C9ECAB}">
      <dgm:prSet/>
      <dgm:spPr/>
      <dgm:t>
        <a:bodyPr/>
        <a:lstStyle/>
        <a:p>
          <a:endParaRPr lang="ru-RU"/>
        </a:p>
      </dgm:t>
    </dgm:pt>
    <dgm:pt modelId="{06C21855-6D56-46F2-9946-2DCF18C7323F}" type="sibTrans" cxnId="{7140A4CC-D158-4260-89F6-D22CE7C9ECAB}">
      <dgm:prSet/>
      <dgm:spPr/>
      <dgm:t>
        <a:bodyPr/>
        <a:lstStyle/>
        <a:p>
          <a:endParaRPr lang="ru-RU"/>
        </a:p>
      </dgm:t>
    </dgm:pt>
    <dgm:pt modelId="{97A1EAD3-51AB-400D-AB6A-25D6AC8BBD2D}">
      <dgm:prSet phldrT="[Текст]"/>
      <dgm:spPr/>
      <dgm:t>
        <a:bodyPr/>
        <a:lstStyle/>
        <a:p>
          <a:r>
            <a:rPr lang="ru-RU" dirty="0"/>
            <a:t>Верен и лоялен</a:t>
          </a:r>
        </a:p>
      </dgm:t>
    </dgm:pt>
    <dgm:pt modelId="{A515FFD8-2D91-4B6B-B4FF-E49506AFB303}" type="parTrans" cxnId="{7EA1344E-71EF-4190-BD2A-523CD02DCA02}">
      <dgm:prSet/>
      <dgm:spPr/>
      <dgm:t>
        <a:bodyPr/>
        <a:lstStyle/>
        <a:p>
          <a:endParaRPr lang="ru-RU"/>
        </a:p>
      </dgm:t>
    </dgm:pt>
    <dgm:pt modelId="{19C4E058-30EC-4276-AEFA-3728A26C1F20}" type="sibTrans" cxnId="{7EA1344E-71EF-4190-BD2A-523CD02DCA02}">
      <dgm:prSet/>
      <dgm:spPr/>
      <dgm:t>
        <a:bodyPr/>
        <a:lstStyle/>
        <a:p>
          <a:endParaRPr lang="ru-RU"/>
        </a:p>
      </dgm:t>
    </dgm:pt>
    <dgm:pt modelId="{4DA4EC1E-227F-4E28-B043-EF4D5923C347}">
      <dgm:prSet phldrT="[Текст]"/>
      <dgm:spPr/>
      <dgm:t>
        <a:bodyPr/>
        <a:lstStyle/>
        <a:p>
          <a:r>
            <a:rPr lang="ru-RU" dirty="0"/>
            <a:t>Осторожен при появлении новых знакомств</a:t>
          </a:r>
        </a:p>
      </dgm:t>
    </dgm:pt>
    <dgm:pt modelId="{64F44AA1-E895-48B0-A3C9-E21540CFC35A}" type="parTrans" cxnId="{4C290ACA-AAA0-49AD-9514-9155830F61D7}">
      <dgm:prSet/>
      <dgm:spPr/>
      <dgm:t>
        <a:bodyPr/>
        <a:lstStyle/>
        <a:p>
          <a:endParaRPr lang="ru-RU"/>
        </a:p>
      </dgm:t>
    </dgm:pt>
    <dgm:pt modelId="{D3867B53-DB98-4678-ADCC-54A995E7D69E}" type="sibTrans" cxnId="{4C290ACA-AAA0-49AD-9514-9155830F61D7}">
      <dgm:prSet/>
      <dgm:spPr/>
      <dgm:t>
        <a:bodyPr/>
        <a:lstStyle/>
        <a:p>
          <a:endParaRPr lang="ru-RU"/>
        </a:p>
      </dgm:t>
    </dgm:pt>
    <dgm:pt modelId="{21212FF0-33AE-4120-AEB2-BA7B4433D7FE}">
      <dgm:prSet phldrT="[Текст]"/>
      <dgm:spPr/>
      <dgm:t>
        <a:bodyPr/>
        <a:lstStyle/>
        <a:p>
          <a:r>
            <a:rPr lang="ru-RU" dirty="0"/>
            <a:t>Глубоко чувствителен к друзьям</a:t>
          </a:r>
        </a:p>
      </dgm:t>
    </dgm:pt>
    <dgm:pt modelId="{B2317F7C-1FA5-4DE2-9A13-3DE4A266DCBD}" type="parTrans" cxnId="{F548234D-D00D-45CF-AC61-5CA7595B79C1}">
      <dgm:prSet/>
      <dgm:spPr/>
      <dgm:t>
        <a:bodyPr/>
        <a:lstStyle/>
        <a:p>
          <a:endParaRPr lang="ru-RU"/>
        </a:p>
      </dgm:t>
    </dgm:pt>
    <dgm:pt modelId="{146B9263-33AD-413A-8F20-9885440D9AEE}" type="sibTrans" cxnId="{F548234D-D00D-45CF-AC61-5CA7595B79C1}">
      <dgm:prSet/>
      <dgm:spPr/>
      <dgm:t>
        <a:bodyPr/>
        <a:lstStyle/>
        <a:p>
          <a:endParaRPr lang="ru-RU"/>
        </a:p>
      </dgm:t>
    </dgm:pt>
    <dgm:pt modelId="{052DCD12-5F63-4732-819F-5EE70BED1485}">
      <dgm:prSet phldrT="[Текст]"/>
      <dgm:spPr/>
      <dgm:t>
        <a:bodyPr/>
        <a:lstStyle/>
        <a:p>
          <a:r>
            <a:rPr lang="ru-RU" dirty="0"/>
            <a:t>Гостеприимен</a:t>
          </a:r>
        </a:p>
      </dgm:t>
    </dgm:pt>
    <dgm:pt modelId="{4CFA4233-39C0-4DC7-A0A5-07207FE9D576}" type="parTrans" cxnId="{4B1C0E81-7186-46D3-9D61-A71ED2ABA8BF}">
      <dgm:prSet/>
      <dgm:spPr/>
      <dgm:t>
        <a:bodyPr/>
        <a:lstStyle/>
        <a:p>
          <a:endParaRPr lang="ru-RU"/>
        </a:p>
      </dgm:t>
    </dgm:pt>
    <dgm:pt modelId="{489B2CEF-C68B-4381-97D8-75AD6982EE7F}" type="sibTrans" cxnId="{4B1C0E81-7186-46D3-9D61-A71ED2ABA8BF}">
      <dgm:prSet/>
      <dgm:spPr/>
      <dgm:t>
        <a:bodyPr/>
        <a:lstStyle/>
        <a:p>
          <a:endParaRPr lang="ru-RU"/>
        </a:p>
      </dgm:t>
    </dgm:pt>
    <dgm:pt modelId="{7A30A12A-AEA9-4D58-93A9-5FBBD8794D03}">
      <dgm:prSet phldrT="[Текст]"/>
      <dgm:spPr/>
      <dgm:t>
        <a:bodyPr/>
        <a:lstStyle/>
        <a:p>
          <a:r>
            <a:rPr lang="ru-RU" dirty="0"/>
            <a:t>Хороший слушатель</a:t>
          </a:r>
        </a:p>
      </dgm:t>
    </dgm:pt>
    <dgm:pt modelId="{97717A78-3B8A-493B-BFAA-6C666672E17E}" type="parTrans" cxnId="{6CB709EF-173C-4F0E-AFFC-6B766BDA001B}">
      <dgm:prSet/>
      <dgm:spPr/>
      <dgm:t>
        <a:bodyPr/>
        <a:lstStyle/>
        <a:p>
          <a:endParaRPr lang="ru-RU"/>
        </a:p>
      </dgm:t>
    </dgm:pt>
    <dgm:pt modelId="{CD0BAA4D-DBB6-4A93-84F7-50B83B1EBEBB}" type="sibTrans" cxnId="{6CB709EF-173C-4F0E-AFFC-6B766BDA001B}">
      <dgm:prSet/>
      <dgm:spPr/>
      <dgm:t>
        <a:bodyPr/>
        <a:lstStyle/>
        <a:p>
          <a:endParaRPr lang="ru-RU"/>
        </a:p>
      </dgm:t>
    </dgm:pt>
    <dgm:pt modelId="{A97BAADF-6C7A-446D-BA7A-AD2AB0951FE1}">
      <dgm:prSet phldrT="[Текст]"/>
      <dgm:spPr/>
      <dgm:t>
        <a:bodyPr/>
        <a:lstStyle/>
        <a:p>
          <a:r>
            <a:rPr lang="ru-RU" dirty="0"/>
            <a:t>Глубоко сочувствует чужой боли</a:t>
          </a:r>
        </a:p>
      </dgm:t>
    </dgm:pt>
    <dgm:pt modelId="{1C0CD2D7-D04F-4F45-A6C0-4F663BB84DD4}" type="parTrans" cxnId="{E36D382C-1CED-49E9-AFD3-1BC013E3EF14}">
      <dgm:prSet/>
      <dgm:spPr/>
      <dgm:t>
        <a:bodyPr/>
        <a:lstStyle/>
        <a:p>
          <a:endParaRPr lang="ru-RU"/>
        </a:p>
      </dgm:t>
    </dgm:pt>
    <dgm:pt modelId="{AB3F8F12-D194-4A12-B465-45055397563F}" type="sibTrans" cxnId="{E36D382C-1CED-49E9-AFD3-1BC013E3EF14}">
      <dgm:prSet/>
      <dgm:spPr/>
      <dgm:t>
        <a:bodyPr/>
        <a:lstStyle/>
        <a:p>
          <a:endParaRPr lang="ru-RU"/>
        </a:p>
      </dgm:t>
    </dgm:pt>
    <dgm:pt modelId="{18F3C59F-39C4-4516-9DCF-9097231E4671}">
      <dgm:prSet phldrT="[Текст]"/>
      <dgm:spPr/>
      <dgm:t>
        <a:bodyPr/>
        <a:lstStyle/>
        <a:p>
          <a:r>
            <a:rPr lang="ru-RU" dirty="0"/>
            <a:t>Подозрителен</a:t>
          </a:r>
        </a:p>
      </dgm:t>
    </dgm:pt>
    <dgm:pt modelId="{183975F9-0EC6-47FA-B1C6-AE16DB787ABF}" type="parTrans" cxnId="{9BCE8590-147B-4F3C-A0CE-0DABA30B0A3B}">
      <dgm:prSet/>
      <dgm:spPr/>
      <dgm:t>
        <a:bodyPr/>
        <a:lstStyle/>
        <a:p>
          <a:endParaRPr lang="ru-RU"/>
        </a:p>
      </dgm:t>
    </dgm:pt>
    <dgm:pt modelId="{75213F3F-93CF-4717-94C0-18BE44BEEC1C}" type="sibTrans" cxnId="{9BCE8590-147B-4F3C-A0CE-0DABA30B0A3B}">
      <dgm:prSet/>
      <dgm:spPr/>
      <dgm:t>
        <a:bodyPr/>
        <a:lstStyle/>
        <a:p>
          <a:endParaRPr lang="ru-RU"/>
        </a:p>
      </dgm:t>
    </dgm:pt>
    <dgm:pt modelId="{BF35E903-DC33-428B-90D4-8B4D8D046F13}">
      <dgm:prSet phldrT="[Текст]"/>
      <dgm:spPr/>
      <dgm:t>
        <a:bodyPr/>
        <a:lstStyle/>
        <a:p>
          <a:r>
            <a:rPr lang="ru-RU" dirty="0"/>
            <a:t>Может медленно копить гнев, а потом «взорваться»</a:t>
          </a:r>
        </a:p>
      </dgm:t>
    </dgm:pt>
    <dgm:pt modelId="{1FCB10E6-E20F-4C6F-A99F-FDDDDC81DEF5}" type="parTrans" cxnId="{62D0424B-B1B5-424A-BA18-C1F5160C0A8E}">
      <dgm:prSet/>
      <dgm:spPr/>
      <dgm:t>
        <a:bodyPr/>
        <a:lstStyle/>
        <a:p>
          <a:endParaRPr lang="ru-RU"/>
        </a:p>
      </dgm:t>
    </dgm:pt>
    <dgm:pt modelId="{52A8A972-5CE7-4EAF-ABE8-D63532151673}" type="sibTrans" cxnId="{62D0424B-B1B5-424A-BA18-C1F5160C0A8E}">
      <dgm:prSet/>
      <dgm:spPr/>
      <dgm:t>
        <a:bodyPr/>
        <a:lstStyle/>
        <a:p>
          <a:endParaRPr lang="ru-RU"/>
        </a:p>
      </dgm:t>
    </dgm:pt>
    <dgm:pt modelId="{9F05E86E-2E44-46CA-94AA-4555A33CF638}">
      <dgm:prSet phldrT="[Текст]"/>
      <dgm:spPr/>
      <dgm:t>
        <a:bodyPr/>
        <a:lstStyle/>
        <a:p>
          <a:r>
            <a:rPr lang="ru-RU" dirty="0"/>
            <a:t>Не открывает своих накапливающихся чувств</a:t>
          </a:r>
        </a:p>
      </dgm:t>
    </dgm:pt>
    <dgm:pt modelId="{1D0B4C54-DA6D-43CC-8471-C1BCC89AC3F9}" type="parTrans" cxnId="{AA527CE6-CACC-4952-BA19-440D310819F4}">
      <dgm:prSet/>
      <dgm:spPr/>
      <dgm:t>
        <a:bodyPr/>
        <a:lstStyle/>
        <a:p>
          <a:endParaRPr lang="ru-RU"/>
        </a:p>
      </dgm:t>
    </dgm:pt>
    <dgm:pt modelId="{1C14D542-DB8A-4D7C-96A5-4DEE31F35DB3}" type="sibTrans" cxnId="{AA527CE6-CACC-4952-BA19-440D310819F4}">
      <dgm:prSet/>
      <dgm:spPr/>
      <dgm:t>
        <a:bodyPr/>
        <a:lstStyle/>
        <a:p>
          <a:endParaRPr lang="ru-RU"/>
        </a:p>
      </dgm:t>
    </dgm:pt>
    <dgm:pt modelId="{D1349E0B-666B-4314-936F-AFE550CB7EFD}">
      <dgm:prSet phldrT="[Текст]"/>
      <dgm:spPr/>
      <dgm:t>
        <a:bodyPr/>
        <a:lstStyle/>
        <a:p>
          <a:r>
            <a:rPr lang="ru-RU" dirty="0"/>
            <a:t>Думает об отрицательном в себе</a:t>
          </a:r>
        </a:p>
      </dgm:t>
    </dgm:pt>
    <dgm:pt modelId="{172D2F70-1EBB-415A-9ED3-0568927A5D3E}" type="parTrans" cxnId="{BB7C52EA-B52A-45B3-822B-FA782AB41DA2}">
      <dgm:prSet/>
      <dgm:spPr/>
      <dgm:t>
        <a:bodyPr/>
        <a:lstStyle/>
        <a:p>
          <a:endParaRPr lang="ru-RU"/>
        </a:p>
      </dgm:t>
    </dgm:pt>
    <dgm:pt modelId="{2175E508-54C4-45F5-9597-ED3198A2999E}" type="sibTrans" cxnId="{BB7C52EA-B52A-45B3-822B-FA782AB41DA2}">
      <dgm:prSet/>
      <dgm:spPr/>
      <dgm:t>
        <a:bodyPr/>
        <a:lstStyle/>
        <a:p>
          <a:endParaRPr lang="ru-RU"/>
        </a:p>
      </dgm:t>
    </dgm:pt>
    <dgm:pt modelId="{5146D696-236C-40C3-A255-7C53D662DC89}">
      <dgm:prSet phldrT="[Текст]"/>
      <dgm:spPr/>
      <dgm:t>
        <a:bodyPr/>
        <a:lstStyle/>
        <a:p>
          <a:r>
            <a:rPr lang="ru-RU" dirty="0"/>
            <a:t>Слишком часто говорит о себе</a:t>
          </a:r>
        </a:p>
      </dgm:t>
    </dgm:pt>
    <dgm:pt modelId="{6A0FF079-3555-49CE-BCC5-1F13202AAEFB}" type="parTrans" cxnId="{55A1DC0E-7A8A-421F-A8C5-42410B8EB77C}">
      <dgm:prSet/>
      <dgm:spPr/>
      <dgm:t>
        <a:bodyPr/>
        <a:lstStyle/>
        <a:p>
          <a:endParaRPr lang="ru-RU"/>
        </a:p>
      </dgm:t>
    </dgm:pt>
    <dgm:pt modelId="{D0B7C440-5EB9-4E1B-800E-67DEE849846F}" type="sibTrans" cxnId="{55A1DC0E-7A8A-421F-A8C5-42410B8EB77C}">
      <dgm:prSet/>
      <dgm:spPr/>
      <dgm:t>
        <a:bodyPr/>
        <a:lstStyle/>
        <a:p>
          <a:endParaRPr lang="ru-RU"/>
        </a:p>
      </dgm:t>
    </dgm:pt>
    <dgm:pt modelId="{DECCE677-2BF6-4777-9845-2261494F864F}">
      <dgm:prSet phldrT="[Текст]"/>
      <dgm:spPr/>
      <dgm:t>
        <a:bodyPr/>
        <a:lstStyle/>
        <a:p>
          <a:r>
            <a:rPr lang="ru-RU" dirty="0"/>
            <a:t>Сварлив и склонен к мести</a:t>
          </a:r>
        </a:p>
      </dgm:t>
    </dgm:pt>
    <dgm:pt modelId="{A9D92623-1123-449F-AEB1-58FFF42D2918}" type="parTrans" cxnId="{81551E30-E4DD-4C75-B2EA-AD84DD9C0195}">
      <dgm:prSet/>
      <dgm:spPr/>
      <dgm:t>
        <a:bodyPr/>
        <a:lstStyle/>
        <a:p>
          <a:endParaRPr lang="ru-RU"/>
        </a:p>
      </dgm:t>
    </dgm:pt>
    <dgm:pt modelId="{842310D4-AE19-4511-A17E-CC7C7E370D5F}" type="sibTrans" cxnId="{81551E30-E4DD-4C75-B2EA-AD84DD9C0195}">
      <dgm:prSet/>
      <dgm:spPr/>
      <dgm:t>
        <a:bodyPr/>
        <a:lstStyle/>
        <a:p>
          <a:endParaRPr lang="ru-RU"/>
        </a:p>
      </dgm:t>
    </dgm:pt>
    <dgm:pt modelId="{42617F82-4EC7-4013-908B-B3CBEF99D033}">
      <dgm:prSet phldrT="[Текст]"/>
      <dgm:spPr/>
      <dgm:t>
        <a:bodyPr/>
        <a:lstStyle/>
        <a:p>
          <a:r>
            <a:rPr lang="ru-RU" dirty="0"/>
            <a:t>Отрицательно относится к тем, с кем не согласен</a:t>
          </a:r>
        </a:p>
      </dgm:t>
    </dgm:pt>
    <dgm:pt modelId="{1831D6DB-DFFB-440C-B7CC-4547F0CEF586}" type="parTrans" cxnId="{E3F7CE4B-2DC9-47B3-BC8E-25C4A3AC616D}">
      <dgm:prSet/>
      <dgm:spPr/>
      <dgm:t>
        <a:bodyPr/>
        <a:lstStyle/>
        <a:p>
          <a:endParaRPr lang="ru-RU"/>
        </a:p>
      </dgm:t>
    </dgm:pt>
    <dgm:pt modelId="{2C5C11A3-457C-419E-B566-70BE0084D9F6}" type="sibTrans" cxnId="{E3F7CE4B-2DC9-47B3-BC8E-25C4A3AC616D}">
      <dgm:prSet/>
      <dgm:spPr/>
      <dgm:t>
        <a:bodyPr/>
        <a:lstStyle/>
        <a:p>
          <a:endParaRPr lang="ru-RU"/>
        </a:p>
      </dgm:t>
    </dgm:pt>
    <dgm:pt modelId="{60ACABF6-39A8-4BD4-82EE-26955C812BFB}" type="pres">
      <dgm:prSet presAssocID="{2FDAB504-AF13-4C01-9874-579AB4362D1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DEA91AA-B2F3-4FE8-84F3-96B058AE4CEE}" type="pres">
      <dgm:prSet presAssocID="{0CD85284-7757-43F9-933B-85E4346E84C6}" presName="root" presStyleCnt="0"/>
      <dgm:spPr/>
    </dgm:pt>
    <dgm:pt modelId="{78BD8E31-06E0-4B37-9A6A-FBE5CD6A4126}" type="pres">
      <dgm:prSet presAssocID="{0CD85284-7757-43F9-933B-85E4346E84C6}" presName="rootComposite" presStyleCnt="0"/>
      <dgm:spPr/>
    </dgm:pt>
    <dgm:pt modelId="{93039DD2-866C-4BAE-A382-F5D7265703E0}" type="pres">
      <dgm:prSet presAssocID="{0CD85284-7757-43F9-933B-85E4346E84C6}" presName="rootText" presStyleLbl="node1" presStyleIdx="0" presStyleCnt="2" custScaleX="131212" custScaleY="40824"/>
      <dgm:spPr/>
    </dgm:pt>
    <dgm:pt modelId="{0D61B9B7-5527-4B45-8BE9-CB48B6D07470}" type="pres">
      <dgm:prSet presAssocID="{0CD85284-7757-43F9-933B-85E4346E84C6}" presName="rootConnector" presStyleLbl="node1" presStyleIdx="0" presStyleCnt="2"/>
      <dgm:spPr/>
    </dgm:pt>
    <dgm:pt modelId="{E03417E5-5875-4AB3-ABCB-4BC50B162BCD}" type="pres">
      <dgm:prSet presAssocID="{0CD85284-7757-43F9-933B-85E4346E84C6}" presName="childShape" presStyleCnt="0"/>
      <dgm:spPr/>
    </dgm:pt>
    <dgm:pt modelId="{520275E1-F3CF-4EFA-9415-C6CAF1D19A55}" type="pres">
      <dgm:prSet presAssocID="{210B5D93-8070-4D56-9B71-2F5EA8504152}" presName="Name13" presStyleLbl="parChTrans1D2" presStyleIdx="0" presStyleCnt="17"/>
      <dgm:spPr/>
    </dgm:pt>
    <dgm:pt modelId="{ED5B2208-2FAB-4A5B-8CAC-F7CF45FF64C6}" type="pres">
      <dgm:prSet presAssocID="{5D726B59-20D5-4D15-9309-F9BED2D8E00E}" presName="childText" presStyleLbl="bgAcc1" presStyleIdx="0" presStyleCnt="17" custScaleX="177179" custScaleY="43428">
        <dgm:presLayoutVars>
          <dgm:bulletEnabled val="1"/>
        </dgm:presLayoutVars>
      </dgm:prSet>
      <dgm:spPr/>
    </dgm:pt>
    <dgm:pt modelId="{FEC77C54-4DFC-4BC3-8FDE-087F652F6A1F}" type="pres">
      <dgm:prSet presAssocID="{8F806853-1FE3-481F-A5F0-C11FC5F66FFD}" presName="Name13" presStyleLbl="parChTrans1D2" presStyleIdx="1" presStyleCnt="17"/>
      <dgm:spPr/>
    </dgm:pt>
    <dgm:pt modelId="{514A728B-32BB-4A7C-AA64-5EE46E91F3C7}" type="pres">
      <dgm:prSet presAssocID="{FF259796-AD07-4A88-9ECF-AA7A99082BC3}" presName="childText" presStyleLbl="bgAcc1" presStyleIdx="1" presStyleCnt="17" custScaleX="134919" custScaleY="47765">
        <dgm:presLayoutVars>
          <dgm:bulletEnabled val="1"/>
        </dgm:presLayoutVars>
      </dgm:prSet>
      <dgm:spPr/>
    </dgm:pt>
    <dgm:pt modelId="{67FD9E0C-37A0-4B12-AC48-E35F0DDB1805}" type="pres">
      <dgm:prSet presAssocID="{A515FFD8-2D91-4B6B-B4FF-E49506AFB303}" presName="Name13" presStyleLbl="parChTrans1D2" presStyleIdx="2" presStyleCnt="17"/>
      <dgm:spPr/>
    </dgm:pt>
    <dgm:pt modelId="{6B2D60E6-FB51-4268-AEB3-227FB78EE15E}" type="pres">
      <dgm:prSet presAssocID="{97A1EAD3-51AB-400D-AB6A-25D6AC8BBD2D}" presName="childText" presStyleLbl="bgAcc1" presStyleIdx="2" presStyleCnt="17" custScaleX="120025" custScaleY="41178">
        <dgm:presLayoutVars>
          <dgm:bulletEnabled val="1"/>
        </dgm:presLayoutVars>
      </dgm:prSet>
      <dgm:spPr/>
    </dgm:pt>
    <dgm:pt modelId="{2C79F296-6032-4199-B385-F3DB0A031174}" type="pres">
      <dgm:prSet presAssocID="{64F44AA1-E895-48B0-A3C9-E21540CFC35A}" presName="Name13" presStyleLbl="parChTrans1D2" presStyleIdx="3" presStyleCnt="17"/>
      <dgm:spPr/>
    </dgm:pt>
    <dgm:pt modelId="{572A8B12-65CF-4B69-BA3F-1FDBB0C4E804}" type="pres">
      <dgm:prSet presAssocID="{4DA4EC1E-227F-4E28-B043-EF4D5923C347}" presName="childText" presStyleLbl="bgAcc1" presStyleIdx="3" presStyleCnt="17" custScaleX="284726" custScaleY="37740">
        <dgm:presLayoutVars>
          <dgm:bulletEnabled val="1"/>
        </dgm:presLayoutVars>
      </dgm:prSet>
      <dgm:spPr/>
    </dgm:pt>
    <dgm:pt modelId="{6C100DCE-62D9-4B94-AAC3-E65ED833F65E}" type="pres">
      <dgm:prSet presAssocID="{B2317F7C-1FA5-4DE2-9A13-3DE4A266DCBD}" presName="Name13" presStyleLbl="parChTrans1D2" presStyleIdx="4" presStyleCnt="17"/>
      <dgm:spPr/>
    </dgm:pt>
    <dgm:pt modelId="{5CCF4BD8-B09C-4978-8558-E6259B36E9D3}" type="pres">
      <dgm:prSet presAssocID="{21212FF0-33AE-4120-AEB2-BA7B4433D7FE}" presName="childText" presStyleLbl="bgAcc1" presStyleIdx="4" presStyleCnt="17" custScaleX="232195" custScaleY="37740">
        <dgm:presLayoutVars>
          <dgm:bulletEnabled val="1"/>
        </dgm:presLayoutVars>
      </dgm:prSet>
      <dgm:spPr/>
    </dgm:pt>
    <dgm:pt modelId="{A966FA2C-05DE-495F-9793-BE5A0242EEC0}" type="pres">
      <dgm:prSet presAssocID="{4CFA4233-39C0-4DC7-A0A5-07207FE9D576}" presName="Name13" presStyleLbl="parChTrans1D2" presStyleIdx="5" presStyleCnt="17"/>
      <dgm:spPr/>
    </dgm:pt>
    <dgm:pt modelId="{96585F76-300F-470A-9280-03C12101A7F4}" type="pres">
      <dgm:prSet presAssocID="{052DCD12-5F63-4732-819F-5EE70BED1485}" presName="childText" presStyleLbl="bgAcc1" presStyleIdx="5" presStyleCnt="17" custScaleX="138911" custScaleY="31515">
        <dgm:presLayoutVars>
          <dgm:bulletEnabled val="1"/>
        </dgm:presLayoutVars>
      </dgm:prSet>
      <dgm:spPr/>
    </dgm:pt>
    <dgm:pt modelId="{A3CA62BC-2F52-4DA3-B25D-73ED082599A3}" type="pres">
      <dgm:prSet presAssocID="{97717A78-3B8A-493B-BFAA-6C666672E17E}" presName="Name13" presStyleLbl="parChTrans1D2" presStyleIdx="6" presStyleCnt="17"/>
      <dgm:spPr/>
    </dgm:pt>
    <dgm:pt modelId="{96557F7B-E111-4AC3-B30D-B569E77030E5}" type="pres">
      <dgm:prSet presAssocID="{7A30A12A-AEA9-4D58-93A9-5FBBD8794D03}" presName="childText" presStyleLbl="bgAcc1" presStyleIdx="6" presStyleCnt="17" custScaleX="169832" custScaleY="30451">
        <dgm:presLayoutVars>
          <dgm:bulletEnabled val="1"/>
        </dgm:presLayoutVars>
      </dgm:prSet>
      <dgm:spPr/>
    </dgm:pt>
    <dgm:pt modelId="{10CA3415-3EAA-4F12-87E9-E0B881D32286}" type="pres">
      <dgm:prSet presAssocID="{1C0CD2D7-D04F-4F45-A6C0-4F663BB84DD4}" presName="Name13" presStyleLbl="parChTrans1D2" presStyleIdx="7" presStyleCnt="17"/>
      <dgm:spPr/>
    </dgm:pt>
    <dgm:pt modelId="{28BA4D99-42A1-40D4-B2AC-467EBB6B1FFF}" type="pres">
      <dgm:prSet presAssocID="{A97BAADF-6C7A-446D-BA7A-AD2AB0951FE1}" presName="childText" presStyleLbl="bgAcc1" presStyleIdx="7" presStyleCnt="17" custScaleX="228200" custScaleY="40952">
        <dgm:presLayoutVars>
          <dgm:bulletEnabled val="1"/>
        </dgm:presLayoutVars>
      </dgm:prSet>
      <dgm:spPr/>
    </dgm:pt>
    <dgm:pt modelId="{C4FE73D1-C3D2-4F8A-8660-EE8C935B71A5}" type="pres">
      <dgm:prSet presAssocID="{5AAB0C19-6B26-420D-A429-B2838FB98979}" presName="root" presStyleCnt="0"/>
      <dgm:spPr/>
    </dgm:pt>
    <dgm:pt modelId="{71804086-3787-460C-A5F2-54F3F775410C}" type="pres">
      <dgm:prSet presAssocID="{5AAB0C19-6B26-420D-A429-B2838FB98979}" presName="rootComposite" presStyleCnt="0"/>
      <dgm:spPr/>
    </dgm:pt>
    <dgm:pt modelId="{5BF4A4A8-57B7-4995-B44A-4029E966535D}" type="pres">
      <dgm:prSet presAssocID="{5AAB0C19-6B26-420D-A429-B2838FB98979}" presName="rootText" presStyleLbl="node1" presStyleIdx="1" presStyleCnt="2" custScaleX="107538" custScaleY="37547"/>
      <dgm:spPr/>
    </dgm:pt>
    <dgm:pt modelId="{77975C37-EE60-4A94-ABC7-3EA5168012B1}" type="pres">
      <dgm:prSet presAssocID="{5AAB0C19-6B26-420D-A429-B2838FB98979}" presName="rootConnector" presStyleLbl="node1" presStyleIdx="1" presStyleCnt="2"/>
      <dgm:spPr/>
    </dgm:pt>
    <dgm:pt modelId="{44105E41-ACEE-4EA7-8173-780FDFBB8134}" type="pres">
      <dgm:prSet presAssocID="{5AAB0C19-6B26-420D-A429-B2838FB98979}" presName="childShape" presStyleCnt="0"/>
      <dgm:spPr/>
    </dgm:pt>
    <dgm:pt modelId="{C2A74387-3B63-4174-8DCD-5517D0115DAE}" type="pres">
      <dgm:prSet presAssocID="{28F77343-50FD-461A-A8EA-363FC73B42B9}" presName="Name13" presStyleLbl="parChTrans1D2" presStyleIdx="8" presStyleCnt="17"/>
      <dgm:spPr/>
    </dgm:pt>
    <dgm:pt modelId="{276F8E80-855E-481D-AD01-18B3C8FBE526}" type="pres">
      <dgm:prSet presAssocID="{92ED282B-F06F-4CC1-A071-A7E74900CAAE}" presName="childText" presStyleLbl="bgAcc1" presStyleIdx="8" presStyleCnt="17" custScaleX="239183" custScaleY="39366" custLinFactNeighborX="1832" custLinFactNeighborY="-7327">
        <dgm:presLayoutVars>
          <dgm:bulletEnabled val="1"/>
        </dgm:presLayoutVars>
      </dgm:prSet>
      <dgm:spPr/>
    </dgm:pt>
    <dgm:pt modelId="{B3E531CD-D8BB-439E-A54A-7457E593C8C7}" type="pres">
      <dgm:prSet presAssocID="{2926B016-A922-44E0-9CDF-3BB23F29AC13}" presName="Name13" presStyleLbl="parChTrans1D2" presStyleIdx="9" presStyleCnt="17"/>
      <dgm:spPr/>
    </dgm:pt>
    <dgm:pt modelId="{38921A56-E1E9-4FB3-B862-98C896571D93}" type="pres">
      <dgm:prSet presAssocID="{447AE262-6FB8-453D-81FC-1D58541989FD}" presName="childText" presStyleLbl="bgAcc1" presStyleIdx="9" presStyleCnt="17" custScaleX="179401" custScaleY="42604">
        <dgm:presLayoutVars>
          <dgm:bulletEnabled val="1"/>
        </dgm:presLayoutVars>
      </dgm:prSet>
      <dgm:spPr/>
    </dgm:pt>
    <dgm:pt modelId="{7E04BA9E-839C-4244-90BD-AB3AC15893D6}" type="pres">
      <dgm:prSet presAssocID="{183975F9-0EC6-47FA-B1C6-AE16DB787ABF}" presName="Name13" presStyleLbl="parChTrans1D2" presStyleIdx="10" presStyleCnt="17"/>
      <dgm:spPr/>
    </dgm:pt>
    <dgm:pt modelId="{BC00347A-8560-40A1-B1A5-520EF7D44734}" type="pres">
      <dgm:prSet presAssocID="{18F3C59F-39C4-4516-9DCF-9097231E4671}" presName="childText" presStyleLbl="bgAcc1" presStyleIdx="10" presStyleCnt="17" custScaleX="132469" custScaleY="34913">
        <dgm:presLayoutVars>
          <dgm:bulletEnabled val="1"/>
        </dgm:presLayoutVars>
      </dgm:prSet>
      <dgm:spPr/>
    </dgm:pt>
    <dgm:pt modelId="{DEB302EB-F70C-4CE8-BD34-241F48B2D894}" type="pres">
      <dgm:prSet presAssocID="{1FCB10E6-E20F-4C6F-A99F-FDDDDC81DEF5}" presName="Name13" presStyleLbl="parChTrans1D2" presStyleIdx="11" presStyleCnt="17"/>
      <dgm:spPr/>
    </dgm:pt>
    <dgm:pt modelId="{2BD04BBA-9276-47D5-888D-9CCA43324610}" type="pres">
      <dgm:prSet presAssocID="{BF35E903-DC33-428B-90D4-8B4D8D046F13}" presName="childText" presStyleLbl="bgAcc1" presStyleIdx="11" presStyleCnt="17" custScaleX="290888" custScaleY="37578">
        <dgm:presLayoutVars>
          <dgm:bulletEnabled val="1"/>
        </dgm:presLayoutVars>
      </dgm:prSet>
      <dgm:spPr/>
    </dgm:pt>
    <dgm:pt modelId="{6D38B616-92C4-4D8B-98D8-5936AC090620}" type="pres">
      <dgm:prSet presAssocID="{1D0B4C54-DA6D-43CC-8471-C1BCC89AC3F9}" presName="Name13" presStyleLbl="parChTrans1D2" presStyleIdx="12" presStyleCnt="17"/>
      <dgm:spPr/>
    </dgm:pt>
    <dgm:pt modelId="{8017A472-51BF-4BE1-AA50-E7193773FA6A}" type="pres">
      <dgm:prSet presAssocID="{9F05E86E-2E44-46CA-94AA-4555A33CF638}" presName="childText" presStyleLbl="bgAcc1" presStyleIdx="12" presStyleCnt="17" custScaleX="266281" custScaleY="36166">
        <dgm:presLayoutVars>
          <dgm:bulletEnabled val="1"/>
        </dgm:presLayoutVars>
      </dgm:prSet>
      <dgm:spPr/>
    </dgm:pt>
    <dgm:pt modelId="{80BEC6A1-51BE-452F-A99D-1881BB0B5598}" type="pres">
      <dgm:prSet presAssocID="{172D2F70-1EBB-415A-9ED3-0568927A5D3E}" presName="Name13" presStyleLbl="parChTrans1D2" presStyleIdx="13" presStyleCnt="17"/>
      <dgm:spPr/>
    </dgm:pt>
    <dgm:pt modelId="{6EFBED47-6239-453E-AD5E-B55D502F1951}" type="pres">
      <dgm:prSet presAssocID="{D1349E0B-666B-4314-936F-AFE550CB7EFD}" presName="childText" presStyleLbl="bgAcc1" presStyleIdx="13" presStyleCnt="17" custScaleX="195877" custScaleY="41389">
        <dgm:presLayoutVars>
          <dgm:bulletEnabled val="1"/>
        </dgm:presLayoutVars>
      </dgm:prSet>
      <dgm:spPr/>
    </dgm:pt>
    <dgm:pt modelId="{1FB2048E-2B5C-47A7-99F6-FA4D012B556B}" type="pres">
      <dgm:prSet presAssocID="{6A0FF079-3555-49CE-BCC5-1F13202AAEFB}" presName="Name13" presStyleLbl="parChTrans1D2" presStyleIdx="14" presStyleCnt="17"/>
      <dgm:spPr/>
    </dgm:pt>
    <dgm:pt modelId="{B8873132-2C9A-45D9-BDC1-4E025376391D}" type="pres">
      <dgm:prSet presAssocID="{5146D696-236C-40C3-A255-7C53D662DC89}" presName="childText" presStyleLbl="bgAcc1" presStyleIdx="14" presStyleCnt="17" custScaleX="198513" custScaleY="34616">
        <dgm:presLayoutVars>
          <dgm:bulletEnabled val="1"/>
        </dgm:presLayoutVars>
      </dgm:prSet>
      <dgm:spPr/>
    </dgm:pt>
    <dgm:pt modelId="{D670D83A-5A10-47A0-B8D1-B41390D3A438}" type="pres">
      <dgm:prSet presAssocID="{A9D92623-1123-449F-AEB1-58FFF42D2918}" presName="Name13" presStyleLbl="parChTrans1D2" presStyleIdx="15" presStyleCnt="17"/>
      <dgm:spPr/>
    </dgm:pt>
    <dgm:pt modelId="{CA96C119-A5AB-48CE-A075-7A25D397CBF7}" type="pres">
      <dgm:prSet presAssocID="{DECCE677-2BF6-4777-9845-2261494F864F}" presName="childText" presStyleLbl="bgAcc1" presStyleIdx="15" presStyleCnt="17" custScaleX="165175" custScaleY="30839">
        <dgm:presLayoutVars>
          <dgm:bulletEnabled val="1"/>
        </dgm:presLayoutVars>
      </dgm:prSet>
      <dgm:spPr/>
    </dgm:pt>
    <dgm:pt modelId="{C3229E64-D9B3-45CC-AB14-2E58A24F2493}" type="pres">
      <dgm:prSet presAssocID="{1831D6DB-DFFB-440C-B7CC-4547F0CEF586}" presName="Name13" presStyleLbl="parChTrans1D2" presStyleIdx="16" presStyleCnt="17"/>
      <dgm:spPr/>
    </dgm:pt>
    <dgm:pt modelId="{1D8A97E9-BA50-4E7D-9EE5-6E6ECC437639}" type="pres">
      <dgm:prSet presAssocID="{42617F82-4EC7-4013-908B-B3CBEF99D033}" presName="childText" presStyleLbl="bgAcc1" presStyleIdx="16" presStyleCnt="17" custScaleX="291106" custScaleY="41595">
        <dgm:presLayoutVars>
          <dgm:bulletEnabled val="1"/>
        </dgm:presLayoutVars>
      </dgm:prSet>
      <dgm:spPr/>
    </dgm:pt>
  </dgm:ptLst>
  <dgm:cxnLst>
    <dgm:cxn modelId="{2DEC2802-709F-4513-ABAE-690A7F1CD3F4}" type="presOf" srcId="{18F3C59F-39C4-4516-9DCF-9097231E4671}" destId="{BC00347A-8560-40A1-B1A5-520EF7D44734}" srcOrd="0" destOrd="0" presId="urn:microsoft.com/office/officeart/2005/8/layout/hierarchy3"/>
    <dgm:cxn modelId="{5566A402-66B1-453C-BAD5-6C2E4B314135}" srcId="{2FDAB504-AF13-4C01-9874-579AB4362D15}" destId="{0CD85284-7757-43F9-933B-85E4346E84C6}" srcOrd="0" destOrd="0" parTransId="{DD32A75C-2EAE-4970-AC51-7814C1A0CC38}" sibTransId="{09650A6D-FD58-46F2-ACD0-C0B430DAF34E}"/>
    <dgm:cxn modelId="{17DA2E09-36BB-4CE1-A59D-7E3382EE3A73}" type="presOf" srcId="{2926B016-A922-44E0-9CDF-3BB23F29AC13}" destId="{B3E531CD-D8BB-439E-A54A-7457E593C8C7}" srcOrd="0" destOrd="0" presId="urn:microsoft.com/office/officeart/2005/8/layout/hierarchy3"/>
    <dgm:cxn modelId="{55A1DC0E-7A8A-421F-A8C5-42410B8EB77C}" srcId="{5AAB0C19-6B26-420D-A429-B2838FB98979}" destId="{5146D696-236C-40C3-A255-7C53D662DC89}" srcOrd="6" destOrd="0" parTransId="{6A0FF079-3555-49CE-BCC5-1F13202AAEFB}" sibTransId="{D0B7C440-5EB9-4E1B-800E-67DEE849846F}"/>
    <dgm:cxn modelId="{32263417-B035-4095-94C5-3F34DC94AA72}" type="presOf" srcId="{1FCB10E6-E20F-4C6F-A99F-FDDDDC81DEF5}" destId="{DEB302EB-F70C-4CE8-BD34-241F48B2D894}" srcOrd="0" destOrd="0" presId="urn:microsoft.com/office/officeart/2005/8/layout/hierarchy3"/>
    <dgm:cxn modelId="{17F9D917-C778-4608-A2A5-42180E50FD58}" type="presOf" srcId="{172D2F70-1EBB-415A-9ED3-0568927A5D3E}" destId="{80BEC6A1-51BE-452F-A99D-1881BB0B5598}" srcOrd="0" destOrd="0" presId="urn:microsoft.com/office/officeart/2005/8/layout/hierarchy3"/>
    <dgm:cxn modelId="{92DD011B-F2BF-43B9-86DB-8FC07B29A7CB}" type="presOf" srcId="{1D0B4C54-DA6D-43CC-8471-C1BCC89AC3F9}" destId="{6D38B616-92C4-4D8B-98D8-5936AC090620}" srcOrd="0" destOrd="0" presId="urn:microsoft.com/office/officeart/2005/8/layout/hierarchy3"/>
    <dgm:cxn modelId="{51FCAB25-35DF-49AB-BC68-FE41CD848A10}" type="presOf" srcId="{BF35E903-DC33-428B-90D4-8B4D8D046F13}" destId="{2BD04BBA-9276-47D5-888D-9CCA43324610}" srcOrd="0" destOrd="0" presId="urn:microsoft.com/office/officeart/2005/8/layout/hierarchy3"/>
    <dgm:cxn modelId="{33F41727-E794-4D4D-98FA-EB64EB64DB73}" type="presOf" srcId="{42617F82-4EC7-4013-908B-B3CBEF99D033}" destId="{1D8A97E9-BA50-4E7D-9EE5-6E6ECC437639}" srcOrd="0" destOrd="0" presId="urn:microsoft.com/office/officeart/2005/8/layout/hierarchy3"/>
    <dgm:cxn modelId="{554ACB29-92E1-4BE3-8DA6-6575CE626402}" type="presOf" srcId="{210B5D93-8070-4D56-9B71-2F5EA8504152}" destId="{520275E1-F3CF-4EFA-9415-C6CAF1D19A55}" srcOrd="0" destOrd="0" presId="urn:microsoft.com/office/officeart/2005/8/layout/hierarchy3"/>
    <dgm:cxn modelId="{E36D382C-1CED-49E9-AFD3-1BC013E3EF14}" srcId="{0CD85284-7757-43F9-933B-85E4346E84C6}" destId="{A97BAADF-6C7A-446D-BA7A-AD2AB0951FE1}" srcOrd="7" destOrd="0" parTransId="{1C0CD2D7-D04F-4F45-A6C0-4F663BB84DD4}" sibTransId="{AB3F8F12-D194-4A12-B465-45055397563F}"/>
    <dgm:cxn modelId="{4265402C-2282-4C36-AB62-192554FD804D}" type="presOf" srcId="{447AE262-6FB8-453D-81FC-1D58541989FD}" destId="{38921A56-E1E9-4FB3-B862-98C896571D93}" srcOrd="0" destOrd="0" presId="urn:microsoft.com/office/officeart/2005/8/layout/hierarchy3"/>
    <dgm:cxn modelId="{81551E30-E4DD-4C75-B2EA-AD84DD9C0195}" srcId="{5AAB0C19-6B26-420D-A429-B2838FB98979}" destId="{DECCE677-2BF6-4777-9845-2261494F864F}" srcOrd="7" destOrd="0" parTransId="{A9D92623-1123-449F-AEB1-58FFF42D2918}" sibTransId="{842310D4-AE19-4511-A17E-CC7C7E370D5F}"/>
    <dgm:cxn modelId="{F6A0A333-A959-4E0B-87B8-29120C8EABD9}" type="presOf" srcId="{5AAB0C19-6B26-420D-A429-B2838FB98979}" destId="{77975C37-EE60-4A94-ABC7-3EA5168012B1}" srcOrd="1" destOrd="0" presId="urn:microsoft.com/office/officeart/2005/8/layout/hierarchy3"/>
    <dgm:cxn modelId="{62AC013F-AFF5-4E2D-97B2-605F71298EEA}" type="presOf" srcId="{9F05E86E-2E44-46CA-94AA-4555A33CF638}" destId="{8017A472-51BF-4BE1-AA50-E7193773FA6A}" srcOrd="0" destOrd="0" presId="urn:microsoft.com/office/officeart/2005/8/layout/hierarchy3"/>
    <dgm:cxn modelId="{F08F9E43-B53C-4C21-99A9-C52F15145C8F}" type="presOf" srcId="{4CFA4233-39C0-4DC7-A0A5-07207FE9D576}" destId="{A966FA2C-05DE-495F-9793-BE5A0242EEC0}" srcOrd="0" destOrd="0" presId="urn:microsoft.com/office/officeart/2005/8/layout/hierarchy3"/>
    <dgm:cxn modelId="{62D0424B-B1B5-424A-BA18-C1F5160C0A8E}" srcId="{5AAB0C19-6B26-420D-A429-B2838FB98979}" destId="{BF35E903-DC33-428B-90D4-8B4D8D046F13}" srcOrd="3" destOrd="0" parTransId="{1FCB10E6-E20F-4C6F-A99F-FDDDDC81DEF5}" sibTransId="{52A8A972-5CE7-4EAF-ABE8-D63532151673}"/>
    <dgm:cxn modelId="{E3F7CE4B-2DC9-47B3-BC8E-25C4A3AC616D}" srcId="{5AAB0C19-6B26-420D-A429-B2838FB98979}" destId="{42617F82-4EC7-4013-908B-B3CBEF99D033}" srcOrd="8" destOrd="0" parTransId="{1831D6DB-DFFB-440C-B7CC-4547F0CEF586}" sibTransId="{2C5C11A3-457C-419E-B566-70BE0084D9F6}"/>
    <dgm:cxn modelId="{F548234D-D00D-45CF-AC61-5CA7595B79C1}" srcId="{0CD85284-7757-43F9-933B-85E4346E84C6}" destId="{21212FF0-33AE-4120-AEB2-BA7B4433D7FE}" srcOrd="4" destOrd="0" parTransId="{B2317F7C-1FA5-4DE2-9A13-3DE4A266DCBD}" sibTransId="{146B9263-33AD-413A-8F20-9885440D9AEE}"/>
    <dgm:cxn modelId="{7EA1344E-71EF-4190-BD2A-523CD02DCA02}" srcId="{0CD85284-7757-43F9-933B-85E4346E84C6}" destId="{97A1EAD3-51AB-400D-AB6A-25D6AC8BBD2D}" srcOrd="2" destOrd="0" parTransId="{A515FFD8-2D91-4B6B-B4FF-E49506AFB303}" sibTransId="{19C4E058-30EC-4276-AEFA-3728A26C1F20}"/>
    <dgm:cxn modelId="{D3F5AD50-0576-4A98-A6D2-68DC2AFBBCFD}" type="presOf" srcId="{92ED282B-F06F-4CC1-A071-A7E74900CAAE}" destId="{276F8E80-855E-481D-AD01-18B3C8FBE526}" srcOrd="0" destOrd="0" presId="urn:microsoft.com/office/officeart/2005/8/layout/hierarchy3"/>
    <dgm:cxn modelId="{01E1EC53-4997-4E4C-BE5C-2A746098B220}" type="presOf" srcId="{4DA4EC1E-227F-4E28-B043-EF4D5923C347}" destId="{572A8B12-65CF-4B69-BA3F-1FDBB0C4E804}" srcOrd="0" destOrd="0" presId="urn:microsoft.com/office/officeart/2005/8/layout/hierarchy3"/>
    <dgm:cxn modelId="{9DCA805B-38EC-4399-8163-1C3737C6CD00}" type="presOf" srcId="{28F77343-50FD-461A-A8EA-363FC73B42B9}" destId="{C2A74387-3B63-4174-8DCD-5517D0115DAE}" srcOrd="0" destOrd="0" presId="urn:microsoft.com/office/officeart/2005/8/layout/hierarchy3"/>
    <dgm:cxn modelId="{D723925C-4862-444A-9894-D0F4CBA1AFB7}" type="presOf" srcId="{D1349E0B-666B-4314-936F-AFE550CB7EFD}" destId="{6EFBED47-6239-453E-AD5E-B55D502F1951}" srcOrd="0" destOrd="0" presId="urn:microsoft.com/office/officeart/2005/8/layout/hierarchy3"/>
    <dgm:cxn modelId="{C2321661-4F2C-4938-B546-8DAD62AEEFBB}" type="presOf" srcId="{5D726B59-20D5-4D15-9309-F9BED2D8E00E}" destId="{ED5B2208-2FAB-4A5B-8CAC-F7CF45FF64C6}" srcOrd="0" destOrd="0" presId="urn:microsoft.com/office/officeart/2005/8/layout/hierarchy3"/>
    <dgm:cxn modelId="{54034F64-11E4-428E-B0F2-757A20E1F6BC}" type="presOf" srcId="{5AAB0C19-6B26-420D-A429-B2838FB98979}" destId="{5BF4A4A8-57B7-4995-B44A-4029E966535D}" srcOrd="0" destOrd="0" presId="urn:microsoft.com/office/officeart/2005/8/layout/hierarchy3"/>
    <dgm:cxn modelId="{5DA5EA65-F46B-4993-871F-9C3E707A386B}" type="presOf" srcId="{8F806853-1FE3-481F-A5F0-C11FC5F66FFD}" destId="{FEC77C54-4DFC-4BC3-8FDE-087F652F6A1F}" srcOrd="0" destOrd="0" presId="urn:microsoft.com/office/officeart/2005/8/layout/hierarchy3"/>
    <dgm:cxn modelId="{0BED2668-8262-4F76-8653-71BE75C02134}" type="presOf" srcId="{64F44AA1-E895-48B0-A3C9-E21540CFC35A}" destId="{2C79F296-6032-4199-B385-F3DB0A031174}" srcOrd="0" destOrd="0" presId="urn:microsoft.com/office/officeart/2005/8/layout/hierarchy3"/>
    <dgm:cxn modelId="{C6025D69-9123-4B1D-8994-230466EC323F}" type="presOf" srcId="{97A1EAD3-51AB-400D-AB6A-25D6AC8BBD2D}" destId="{6B2D60E6-FB51-4268-AEB3-227FB78EE15E}" srcOrd="0" destOrd="0" presId="urn:microsoft.com/office/officeart/2005/8/layout/hierarchy3"/>
    <dgm:cxn modelId="{91591E6C-AB9E-4773-87CC-3ECB34D7FFAA}" type="presOf" srcId="{183975F9-0EC6-47FA-B1C6-AE16DB787ABF}" destId="{7E04BA9E-839C-4244-90BD-AB3AC15893D6}" srcOrd="0" destOrd="0" presId="urn:microsoft.com/office/officeart/2005/8/layout/hierarchy3"/>
    <dgm:cxn modelId="{F283216C-ECBB-47CA-AC9E-91E7CEAEB508}" type="presOf" srcId="{6A0FF079-3555-49CE-BCC5-1F13202AAEFB}" destId="{1FB2048E-2B5C-47A7-99F6-FA4D012B556B}" srcOrd="0" destOrd="0" presId="urn:microsoft.com/office/officeart/2005/8/layout/hierarchy3"/>
    <dgm:cxn modelId="{4B1C0E81-7186-46D3-9D61-A71ED2ABA8BF}" srcId="{0CD85284-7757-43F9-933B-85E4346E84C6}" destId="{052DCD12-5F63-4732-819F-5EE70BED1485}" srcOrd="5" destOrd="0" parTransId="{4CFA4233-39C0-4DC7-A0A5-07207FE9D576}" sibTransId="{489B2CEF-C68B-4381-97D8-75AD6982EE7F}"/>
    <dgm:cxn modelId="{5A6D3E88-A5A0-4F23-9973-1D0B4C7C0F55}" type="presOf" srcId="{A515FFD8-2D91-4B6B-B4FF-E49506AFB303}" destId="{67FD9E0C-37A0-4B12-AC48-E35F0DDB1805}" srcOrd="0" destOrd="0" presId="urn:microsoft.com/office/officeart/2005/8/layout/hierarchy3"/>
    <dgm:cxn modelId="{57DE888A-C810-4DAB-843C-DE65F501CD03}" type="presOf" srcId="{FF259796-AD07-4A88-9ECF-AA7A99082BC3}" destId="{514A728B-32BB-4A7C-AA64-5EE46E91F3C7}" srcOrd="0" destOrd="0" presId="urn:microsoft.com/office/officeart/2005/8/layout/hierarchy3"/>
    <dgm:cxn modelId="{3BCF1B8E-1B89-40A7-B500-B3EA5D2B4B53}" type="presOf" srcId="{052DCD12-5F63-4732-819F-5EE70BED1485}" destId="{96585F76-300F-470A-9280-03C12101A7F4}" srcOrd="0" destOrd="0" presId="urn:microsoft.com/office/officeart/2005/8/layout/hierarchy3"/>
    <dgm:cxn modelId="{0BAE1F8E-58E3-49AD-9B16-3DC4EEB82C09}" type="presOf" srcId="{1831D6DB-DFFB-440C-B7CC-4547F0CEF586}" destId="{C3229E64-D9B3-45CC-AB14-2E58A24F2493}" srcOrd="0" destOrd="0" presId="urn:microsoft.com/office/officeart/2005/8/layout/hierarchy3"/>
    <dgm:cxn modelId="{9BCE8590-147B-4F3C-A0CE-0DABA30B0A3B}" srcId="{5AAB0C19-6B26-420D-A429-B2838FB98979}" destId="{18F3C59F-39C4-4516-9DCF-9097231E4671}" srcOrd="2" destOrd="0" parTransId="{183975F9-0EC6-47FA-B1C6-AE16DB787ABF}" sibTransId="{75213F3F-93CF-4717-94C0-18BE44BEEC1C}"/>
    <dgm:cxn modelId="{0FB80D91-9D5B-41E5-B92C-06278B6FE29E}" type="presOf" srcId="{21212FF0-33AE-4120-AEB2-BA7B4433D7FE}" destId="{5CCF4BD8-B09C-4978-8558-E6259B36E9D3}" srcOrd="0" destOrd="0" presId="urn:microsoft.com/office/officeart/2005/8/layout/hierarchy3"/>
    <dgm:cxn modelId="{5C658596-3313-4A62-9077-D311CBE76E3D}" srcId="{0CD85284-7757-43F9-933B-85E4346E84C6}" destId="{FF259796-AD07-4A88-9ECF-AA7A99082BC3}" srcOrd="1" destOrd="0" parTransId="{8F806853-1FE3-481F-A5F0-C11FC5F66FFD}" sibTransId="{1DF25B2F-FF11-43FD-979E-58AA8D27167A}"/>
    <dgm:cxn modelId="{A8CDF297-9B1B-423A-BF2B-D658633E031D}" type="presOf" srcId="{DECCE677-2BF6-4777-9845-2261494F864F}" destId="{CA96C119-A5AB-48CE-A075-7A25D397CBF7}" srcOrd="0" destOrd="0" presId="urn:microsoft.com/office/officeart/2005/8/layout/hierarchy3"/>
    <dgm:cxn modelId="{ECC7889A-863C-4973-BECC-F9A9BEF11C90}" type="presOf" srcId="{1C0CD2D7-D04F-4F45-A6C0-4F663BB84DD4}" destId="{10CA3415-3EAA-4F12-87E9-E0B881D32286}" srcOrd="0" destOrd="0" presId="urn:microsoft.com/office/officeart/2005/8/layout/hierarchy3"/>
    <dgm:cxn modelId="{964B829E-D1B2-45EC-88F2-1F0028F0F2CD}" type="presOf" srcId="{5146D696-236C-40C3-A255-7C53D662DC89}" destId="{B8873132-2C9A-45D9-BDC1-4E025376391D}" srcOrd="0" destOrd="0" presId="urn:microsoft.com/office/officeart/2005/8/layout/hierarchy3"/>
    <dgm:cxn modelId="{269713A2-9E41-4081-A081-A93429EBA3E6}" type="presOf" srcId="{A97BAADF-6C7A-446D-BA7A-AD2AB0951FE1}" destId="{28BA4D99-42A1-40D4-B2AC-467EBB6B1FFF}" srcOrd="0" destOrd="0" presId="urn:microsoft.com/office/officeart/2005/8/layout/hierarchy3"/>
    <dgm:cxn modelId="{C5B7B9AE-A660-49F1-8743-08E78163B9B2}" type="presOf" srcId="{0CD85284-7757-43F9-933B-85E4346E84C6}" destId="{0D61B9B7-5527-4B45-8BE9-CB48B6D07470}" srcOrd="1" destOrd="0" presId="urn:microsoft.com/office/officeart/2005/8/layout/hierarchy3"/>
    <dgm:cxn modelId="{C5BC35B5-1402-4CAC-AC70-0952FC8384A4}" type="presOf" srcId="{97717A78-3B8A-493B-BFAA-6C666672E17E}" destId="{A3CA62BC-2F52-4DA3-B25D-73ED082599A3}" srcOrd="0" destOrd="0" presId="urn:microsoft.com/office/officeart/2005/8/layout/hierarchy3"/>
    <dgm:cxn modelId="{AA2C85B5-0A21-4799-A227-BCD6CCC12F04}" type="presOf" srcId="{A9D92623-1123-449F-AEB1-58FFF42D2918}" destId="{D670D83A-5A10-47A0-B8D1-B41390D3A438}" srcOrd="0" destOrd="0" presId="urn:microsoft.com/office/officeart/2005/8/layout/hierarchy3"/>
    <dgm:cxn modelId="{E9B201C4-823E-47C4-BF2D-293EF0B85956}" type="presOf" srcId="{7A30A12A-AEA9-4D58-93A9-5FBBD8794D03}" destId="{96557F7B-E111-4AC3-B30D-B569E77030E5}" srcOrd="0" destOrd="0" presId="urn:microsoft.com/office/officeart/2005/8/layout/hierarchy3"/>
    <dgm:cxn modelId="{4C290ACA-AAA0-49AD-9514-9155830F61D7}" srcId="{0CD85284-7757-43F9-933B-85E4346E84C6}" destId="{4DA4EC1E-227F-4E28-B043-EF4D5923C347}" srcOrd="3" destOrd="0" parTransId="{64F44AA1-E895-48B0-A3C9-E21540CFC35A}" sibTransId="{D3867B53-DB98-4678-ADCC-54A995E7D69E}"/>
    <dgm:cxn modelId="{05D0CCCA-9FA8-4944-91AD-312397C861AF}" srcId="{2FDAB504-AF13-4C01-9874-579AB4362D15}" destId="{5AAB0C19-6B26-420D-A429-B2838FB98979}" srcOrd="1" destOrd="0" parTransId="{588A552A-EF86-4716-9BA7-FFED0B80D333}" sibTransId="{E5BB7B99-C10E-4BAB-8B6C-F217300C8010}"/>
    <dgm:cxn modelId="{7140A4CC-D158-4260-89F6-D22CE7C9ECAB}" srcId="{5AAB0C19-6B26-420D-A429-B2838FB98979}" destId="{447AE262-6FB8-453D-81FC-1D58541989FD}" srcOrd="1" destOrd="0" parTransId="{2926B016-A922-44E0-9CDF-3BB23F29AC13}" sibTransId="{06C21855-6D56-46F2-9946-2DCF18C7323F}"/>
    <dgm:cxn modelId="{B410CECF-BDFC-4352-B9F4-4AE86D5B2681}" srcId="{0CD85284-7757-43F9-933B-85E4346E84C6}" destId="{5D726B59-20D5-4D15-9309-F9BED2D8E00E}" srcOrd="0" destOrd="0" parTransId="{210B5D93-8070-4D56-9B71-2F5EA8504152}" sibTransId="{00CEA2C3-B117-4750-8657-E6CDE9187598}"/>
    <dgm:cxn modelId="{FBADCCDB-2C8B-4BDF-8ECE-F35022BCF72C}" type="presOf" srcId="{B2317F7C-1FA5-4DE2-9A13-3DE4A266DCBD}" destId="{6C100DCE-62D9-4B94-AAC3-E65ED833F65E}" srcOrd="0" destOrd="0" presId="urn:microsoft.com/office/officeart/2005/8/layout/hierarchy3"/>
    <dgm:cxn modelId="{92F6D7E2-FE54-46F8-9A34-0F6D768BB147}" type="presOf" srcId="{0CD85284-7757-43F9-933B-85E4346E84C6}" destId="{93039DD2-866C-4BAE-A382-F5D7265703E0}" srcOrd="0" destOrd="0" presId="urn:microsoft.com/office/officeart/2005/8/layout/hierarchy3"/>
    <dgm:cxn modelId="{AA527CE6-CACC-4952-BA19-440D310819F4}" srcId="{5AAB0C19-6B26-420D-A429-B2838FB98979}" destId="{9F05E86E-2E44-46CA-94AA-4555A33CF638}" srcOrd="4" destOrd="0" parTransId="{1D0B4C54-DA6D-43CC-8471-C1BCC89AC3F9}" sibTransId="{1C14D542-DB8A-4D7C-96A5-4DEE31F35DB3}"/>
    <dgm:cxn modelId="{BB7C52EA-B52A-45B3-822B-FA782AB41DA2}" srcId="{5AAB0C19-6B26-420D-A429-B2838FB98979}" destId="{D1349E0B-666B-4314-936F-AFE550CB7EFD}" srcOrd="5" destOrd="0" parTransId="{172D2F70-1EBB-415A-9ED3-0568927A5D3E}" sibTransId="{2175E508-54C4-45F5-9597-ED3198A2999E}"/>
    <dgm:cxn modelId="{6CB709EF-173C-4F0E-AFFC-6B766BDA001B}" srcId="{0CD85284-7757-43F9-933B-85E4346E84C6}" destId="{7A30A12A-AEA9-4D58-93A9-5FBBD8794D03}" srcOrd="6" destOrd="0" parTransId="{97717A78-3B8A-493B-BFAA-6C666672E17E}" sibTransId="{CD0BAA4D-DBB6-4A93-84F7-50B83B1EBEBB}"/>
    <dgm:cxn modelId="{5AB6BFF4-5744-4D04-8271-0BE12A06EE9E}" type="presOf" srcId="{2FDAB504-AF13-4C01-9874-579AB4362D15}" destId="{60ACABF6-39A8-4BD4-82EE-26955C812BFB}" srcOrd="0" destOrd="0" presId="urn:microsoft.com/office/officeart/2005/8/layout/hierarchy3"/>
    <dgm:cxn modelId="{399A21F5-C4D5-41AE-AFFF-B28886C1120D}" srcId="{5AAB0C19-6B26-420D-A429-B2838FB98979}" destId="{92ED282B-F06F-4CC1-A071-A7E74900CAAE}" srcOrd="0" destOrd="0" parTransId="{28F77343-50FD-461A-A8EA-363FC73B42B9}" sibTransId="{B8CF2793-0ADB-4379-B8A0-01477E4EC41D}"/>
    <dgm:cxn modelId="{37C2DB8C-0081-4369-A40F-40CB6B7FE6B0}" type="presParOf" srcId="{60ACABF6-39A8-4BD4-82EE-26955C812BFB}" destId="{CDEA91AA-B2F3-4FE8-84F3-96B058AE4CEE}" srcOrd="0" destOrd="0" presId="urn:microsoft.com/office/officeart/2005/8/layout/hierarchy3"/>
    <dgm:cxn modelId="{F2E601E5-EFFE-4637-89C3-8650A6596DA9}" type="presParOf" srcId="{CDEA91AA-B2F3-4FE8-84F3-96B058AE4CEE}" destId="{78BD8E31-06E0-4B37-9A6A-FBE5CD6A4126}" srcOrd="0" destOrd="0" presId="urn:microsoft.com/office/officeart/2005/8/layout/hierarchy3"/>
    <dgm:cxn modelId="{188394E5-6AB3-48EC-8060-DA7668EE0A21}" type="presParOf" srcId="{78BD8E31-06E0-4B37-9A6A-FBE5CD6A4126}" destId="{93039DD2-866C-4BAE-A382-F5D7265703E0}" srcOrd="0" destOrd="0" presId="urn:microsoft.com/office/officeart/2005/8/layout/hierarchy3"/>
    <dgm:cxn modelId="{1419E968-7A52-4E96-A210-676E3DA349C4}" type="presParOf" srcId="{78BD8E31-06E0-4B37-9A6A-FBE5CD6A4126}" destId="{0D61B9B7-5527-4B45-8BE9-CB48B6D07470}" srcOrd="1" destOrd="0" presId="urn:microsoft.com/office/officeart/2005/8/layout/hierarchy3"/>
    <dgm:cxn modelId="{CE96CE09-A2C0-40E2-98B2-E3149ABD6617}" type="presParOf" srcId="{CDEA91AA-B2F3-4FE8-84F3-96B058AE4CEE}" destId="{E03417E5-5875-4AB3-ABCB-4BC50B162BCD}" srcOrd="1" destOrd="0" presId="urn:microsoft.com/office/officeart/2005/8/layout/hierarchy3"/>
    <dgm:cxn modelId="{589833DD-F903-4DD4-93EB-C3D7F3B4AFF0}" type="presParOf" srcId="{E03417E5-5875-4AB3-ABCB-4BC50B162BCD}" destId="{520275E1-F3CF-4EFA-9415-C6CAF1D19A55}" srcOrd="0" destOrd="0" presId="urn:microsoft.com/office/officeart/2005/8/layout/hierarchy3"/>
    <dgm:cxn modelId="{FF0900E0-4BE9-400A-A6D1-F4FAF64A14ED}" type="presParOf" srcId="{E03417E5-5875-4AB3-ABCB-4BC50B162BCD}" destId="{ED5B2208-2FAB-4A5B-8CAC-F7CF45FF64C6}" srcOrd="1" destOrd="0" presId="urn:microsoft.com/office/officeart/2005/8/layout/hierarchy3"/>
    <dgm:cxn modelId="{6B7943CA-3776-472B-B5CB-3B40242A0761}" type="presParOf" srcId="{E03417E5-5875-4AB3-ABCB-4BC50B162BCD}" destId="{FEC77C54-4DFC-4BC3-8FDE-087F652F6A1F}" srcOrd="2" destOrd="0" presId="urn:microsoft.com/office/officeart/2005/8/layout/hierarchy3"/>
    <dgm:cxn modelId="{9B18CCF0-EA86-456A-92FF-087F6BD300BC}" type="presParOf" srcId="{E03417E5-5875-4AB3-ABCB-4BC50B162BCD}" destId="{514A728B-32BB-4A7C-AA64-5EE46E91F3C7}" srcOrd="3" destOrd="0" presId="urn:microsoft.com/office/officeart/2005/8/layout/hierarchy3"/>
    <dgm:cxn modelId="{A381BB5F-1C7D-4332-857C-4244F877FAF1}" type="presParOf" srcId="{E03417E5-5875-4AB3-ABCB-4BC50B162BCD}" destId="{67FD9E0C-37A0-4B12-AC48-E35F0DDB1805}" srcOrd="4" destOrd="0" presId="urn:microsoft.com/office/officeart/2005/8/layout/hierarchy3"/>
    <dgm:cxn modelId="{8EC3A23C-DA75-4A34-B889-07D7B4325B7F}" type="presParOf" srcId="{E03417E5-5875-4AB3-ABCB-4BC50B162BCD}" destId="{6B2D60E6-FB51-4268-AEB3-227FB78EE15E}" srcOrd="5" destOrd="0" presId="urn:microsoft.com/office/officeart/2005/8/layout/hierarchy3"/>
    <dgm:cxn modelId="{4AFC9C4D-507B-450A-8CC7-9B1215A48078}" type="presParOf" srcId="{E03417E5-5875-4AB3-ABCB-4BC50B162BCD}" destId="{2C79F296-6032-4199-B385-F3DB0A031174}" srcOrd="6" destOrd="0" presId="urn:microsoft.com/office/officeart/2005/8/layout/hierarchy3"/>
    <dgm:cxn modelId="{09620CBD-5B3B-440B-8067-942FF9AF5C5E}" type="presParOf" srcId="{E03417E5-5875-4AB3-ABCB-4BC50B162BCD}" destId="{572A8B12-65CF-4B69-BA3F-1FDBB0C4E804}" srcOrd="7" destOrd="0" presId="urn:microsoft.com/office/officeart/2005/8/layout/hierarchy3"/>
    <dgm:cxn modelId="{2FA85045-A168-4876-8527-13D635EC22C2}" type="presParOf" srcId="{E03417E5-5875-4AB3-ABCB-4BC50B162BCD}" destId="{6C100DCE-62D9-4B94-AAC3-E65ED833F65E}" srcOrd="8" destOrd="0" presId="urn:microsoft.com/office/officeart/2005/8/layout/hierarchy3"/>
    <dgm:cxn modelId="{C1936A18-E2AA-4942-BFCC-37A6B0D28B96}" type="presParOf" srcId="{E03417E5-5875-4AB3-ABCB-4BC50B162BCD}" destId="{5CCF4BD8-B09C-4978-8558-E6259B36E9D3}" srcOrd="9" destOrd="0" presId="urn:microsoft.com/office/officeart/2005/8/layout/hierarchy3"/>
    <dgm:cxn modelId="{1391B05D-AD1E-4E3C-82D0-2A5769221C81}" type="presParOf" srcId="{E03417E5-5875-4AB3-ABCB-4BC50B162BCD}" destId="{A966FA2C-05DE-495F-9793-BE5A0242EEC0}" srcOrd="10" destOrd="0" presId="urn:microsoft.com/office/officeart/2005/8/layout/hierarchy3"/>
    <dgm:cxn modelId="{8A6F8C9F-698C-4ECE-8DAA-EBFCAB69C9EB}" type="presParOf" srcId="{E03417E5-5875-4AB3-ABCB-4BC50B162BCD}" destId="{96585F76-300F-470A-9280-03C12101A7F4}" srcOrd="11" destOrd="0" presId="urn:microsoft.com/office/officeart/2005/8/layout/hierarchy3"/>
    <dgm:cxn modelId="{A73C286B-DDE9-4B08-9F51-A5BF690B93DF}" type="presParOf" srcId="{E03417E5-5875-4AB3-ABCB-4BC50B162BCD}" destId="{A3CA62BC-2F52-4DA3-B25D-73ED082599A3}" srcOrd="12" destOrd="0" presId="urn:microsoft.com/office/officeart/2005/8/layout/hierarchy3"/>
    <dgm:cxn modelId="{01ACF9DB-3C87-45A4-97B2-77528510235E}" type="presParOf" srcId="{E03417E5-5875-4AB3-ABCB-4BC50B162BCD}" destId="{96557F7B-E111-4AC3-B30D-B569E77030E5}" srcOrd="13" destOrd="0" presId="urn:microsoft.com/office/officeart/2005/8/layout/hierarchy3"/>
    <dgm:cxn modelId="{7D87B498-2196-4FA2-8170-7903DC38EAE0}" type="presParOf" srcId="{E03417E5-5875-4AB3-ABCB-4BC50B162BCD}" destId="{10CA3415-3EAA-4F12-87E9-E0B881D32286}" srcOrd="14" destOrd="0" presId="urn:microsoft.com/office/officeart/2005/8/layout/hierarchy3"/>
    <dgm:cxn modelId="{A105D185-96C7-4C3B-A525-258377831984}" type="presParOf" srcId="{E03417E5-5875-4AB3-ABCB-4BC50B162BCD}" destId="{28BA4D99-42A1-40D4-B2AC-467EBB6B1FFF}" srcOrd="15" destOrd="0" presId="urn:microsoft.com/office/officeart/2005/8/layout/hierarchy3"/>
    <dgm:cxn modelId="{135F7CF3-523A-4BD3-A02B-C080854BE69D}" type="presParOf" srcId="{60ACABF6-39A8-4BD4-82EE-26955C812BFB}" destId="{C4FE73D1-C3D2-4F8A-8660-EE8C935B71A5}" srcOrd="1" destOrd="0" presId="urn:microsoft.com/office/officeart/2005/8/layout/hierarchy3"/>
    <dgm:cxn modelId="{D999B856-61FC-4972-B3B5-69A5CEE23530}" type="presParOf" srcId="{C4FE73D1-C3D2-4F8A-8660-EE8C935B71A5}" destId="{71804086-3787-460C-A5F2-54F3F775410C}" srcOrd="0" destOrd="0" presId="urn:microsoft.com/office/officeart/2005/8/layout/hierarchy3"/>
    <dgm:cxn modelId="{B72191B9-8C65-4441-A716-688A9E5E842A}" type="presParOf" srcId="{71804086-3787-460C-A5F2-54F3F775410C}" destId="{5BF4A4A8-57B7-4995-B44A-4029E966535D}" srcOrd="0" destOrd="0" presId="urn:microsoft.com/office/officeart/2005/8/layout/hierarchy3"/>
    <dgm:cxn modelId="{1ADBFDF9-9456-4650-8059-472D5338D483}" type="presParOf" srcId="{71804086-3787-460C-A5F2-54F3F775410C}" destId="{77975C37-EE60-4A94-ABC7-3EA5168012B1}" srcOrd="1" destOrd="0" presId="urn:microsoft.com/office/officeart/2005/8/layout/hierarchy3"/>
    <dgm:cxn modelId="{E439BA94-BFA4-4533-B6D0-503885760920}" type="presParOf" srcId="{C4FE73D1-C3D2-4F8A-8660-EE8C935B71A5}" destId="{44105E41-ACEE-4EA7-8173-780FDFBB8134}" srcOrd="1" destOrd="0" presId="urn:microsoft.com/office/officeart/2005/8/layout/hierarchy3"/>
    <dgm:cxn modelId="{033179C9-B580-4B35-8CF6-B5F05EDE7D6B}" type="presParOf" srcId="{44105E41-ACEE-4EA7-8173-780FDFBB8134}" destId="{C2A74387-3B63-4174-8DCD-5517D0115DAE}" srcOrd="0" destOrd="0" presId="urn:microsoft.com/office/officeart/2005/8/layout/hierarchy3"/>
    <dgm:cxn modelId="{60A009CA-297F-474F-9069-82BADF281253}" type="presParOf" srcId="{44105E41-ACEE-4EA7-8173-780FDFBB8134}" destId="{276F8E80-855E-481D-AD01-18B3C8FBE526}" srcOrd="1" destOrd="0" presId="urn:microsoft.com/office/officeart/2005/8/layout/hierarchy3"/>
    <dgm:cxn modelId="{06654AFB-C15C-46CE-A6E2-B09CEEEA11E6}" type="presParOf" srcId="{44105E41-ACEE-4EA7-8173-780FDFBB8134}" destId="{B3E531CD-D8BB-439E-A54A-7457E593C8C7}" srcOrd="2" destOrd="0" presId="urn:microsoft.com/office/officeart/2005/8/layout/hierarchy3"/>
    <dgm:cxn modelId="{4914CE90-8C63-4A8B-A61B-17A84BB15431}" type="presParOf" srcId="{44105E41-ACEE-4EA7-8173-780FDFBB8134}" destId="{38921A56-E1E9-4FB3-B862-98C896571D93}" srcOrd="3" destOrd="0" presId="urn:microsoft.com/office/officeart/2005/8/layout/hierarchy3"/>
    <dgm:cxn modelId="{59C3DCE5-0BE9-4BA1-9C97-9F9D54111BF6}" type="presParOf" srcId="{44105E41-ACEE-4EA7-8173-780FDFBB8134}" destId="{7E04BA9E-839C-4244-90BD-AB3AC15893D6}" srcOrd="4" destOrd="0" presId="urn:microsoft.com/office/officeart/2005/8/layout/hierarchy3"/>
    <dgm:cxn modelId="{4C204F78-2594-43E2-A786-1D6AC22C2196}" type="presParOf" srcId="{44105E41-ACEE-4EA7-8173-780FDFBB8134}" destId="{BC00347A-8560-40A1-B1A5-520EF7D44734}" srcOrd="5" destOrd="0" presId="urn:microsoft.com/office/officeart/2005/8/layout/hierarchy3"/>
    <dgm:cxn modelId="{BDE480E1-A57F-4C1F-9612-5FE362C993E7}" type="presParOf" srcId="{44105E41-ACEE-4EA7-8173-780FDFBB8134}" destId="{DEB302EB-F70C-4CE8-BD34-241F48B2D894}" srcOrd="6" destOrd="0" presId="urn:microsoft.com/office/officeart/2005/8/layout/hierarchy3"/>
    <dgm:cxn modelId="{D62E7D1F-A5D2-4F90-8EED-A5E79466008C}" type="presParOf" srcId="{44105E41-ACEE-4EA7-8173-780FDFBB8134}" destId="{2BD04BBA-9276-47D5-888D-9CCA43324610}" srcOrd="7" destOrd="0" presId="urn:microsoft.com/office/officeart/2005/8/layout/hierarchy3"/>
    <dgm:cxn modelId="{08F9AD67-FD53-4715-972E-F653B5E69DDD}" type="presParOf" srcId="{44105E41-ACEE-4EA7-8173-780FDFBB8134}" destId="{6D38B616-92C4-4D8B-98D8-5936AC090620}" srcOrd="8" destOrd="0" presId="urn:microsoft.com/office/officeart/2005/8/layout/hierarchy3"/>
    <dgm:cxn modelId="{586523C6-509A-4191-AA79-ECD5BE8D9BB7}" type="presParOf" srcId="{44105E41-ACEE-4EA7-8173-780FDFBB8134}" destId="{8017A472-51BF-4BE1-AA50-E7193773FA6A}" srcOrd="9" destOrd="0" presId="urn:microsoft.com/office/officeart/2005/8/layout/hierarchy3"/>
    <dgm:cxn modelId="{412E9AF9-CCA0-42DA-B1FD-34CB39AD8A12}" type="presParOf" srcId="{44105E41-ACEE-4EA7-8173-780FDFBB8134}" destId="{80BEC6A1-51BE-452F-A99D-1881BB0B5598}" srcOrd="10" destOrd="0" presId="urn:microsoft.com/office/officeart/2005/8/layout/hierarchy3"/>
    <dgm:cxn modelId="{B4E35779-A180-4714-A06B-908AE37D1B20}" type="presParOf" srcId="{44105E41-ACEE-4EA7-8173-780FDFBB8134}" destId="{6EFBED47-6239-453E-AD5E-B55D502F1951}" srcOrd="11" destOrd="0" presId="urn:microsoft.com/office/officeart/2005/8/layout/hierarchy3"/>
    <dgm:cxn modelId="{4312523A-DB65-4860-8C82-2B2EADEE3576}" type="presParOf" srcId="{44105E41-ACEE-4EA7-8173-780FDFBB8134}" destId="{1FB2048E-2B5C-47A7-99F6-FA4D012B556B}" srcOrd="12" destOrd="0" presId="urn:microsoft.com/office/officeart/2005/8/layout/hierarchy3"/>
    <dgm:cxn modelId="{2DF31A33-E73A-4EFD-80D9-860F24428DA5}" type="presParOf" srcId="{44105E41-ACEE-4EA7-8173-780FDFBB8134}" destId="{B8873132-2C9A-45D9-BDC1-4E025376391D}" srcOrd="13" destOrd="0" presId="urn:microsoft.com/office/officeart/2005/8/layout/hierarchy3"/>
    <dgm:cxn modelId="{AC9DBFD2-E33F-4AD6-A6C6-A0F4E82044C2}" type="presParOf" srcId="{44105E41-ACEE-4EA7-8173-780FDFBB8134}" destId="{D670D83A-5A10-47A0-B8D1-B41390D3A438}" srcOrd="14" destOrd="0" presId="urn:microsoft.com/office/officeart/2005/8/layout/hierarchy3"/>
    <dgm:cxn modelId="{CDE734E7-D8FB-452A-9A27-1CC461D97B3F}" type="presParOf" srcId="{44105E41-ACEE-4EA7-8173-780FDFBB8134}" destId="{CA96C119-A5AB-48CE-A075-7A25D397CBF7}" srcOrd="15" destOrd="0" presId="urn:microsoft.com/office/officeart/2005/8/layout/hierarchy3"/>
    <dgm:cxn modelId="{96E0BE1F-CC7A-4FED-842E-D6ECE5BFB48B}" type="presParOf" srcId="{44105E41-ACEE-4EA7-8173-780FDFBB8134}" destId="{C3229E64-D9B3-45CC-AB14-2E58A24F2493}" srcOrd="16" destOrd="0" presId="urn:microsoft.com/office/officeart/2005/8/layout/hierarchy3"/>
    <dgm:cxn modelId="{391E6EDC-2226-41C3-8CC3-4CD0E5DFE53C}" type="presParOf" srcId="{44105E41-ACEE-4EA7-8173-780FDFBB8134}" destId="{1D8A97E9-BA50-4E7D-9EE5-6E6ECC437639}" srcOrd="1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F5237513-2FFD-4CC5-A248-03EE8E8730E7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C2FAAF8-8977-4253-9059-EEB7807097BF}">
      <dgm:prSet phldrT="[Текст]"/>
      <dgm:spPr/>
      <dgm:t>
        <a:bodyPr/>
        <a:lstStyle/>
        <a:p>
          <a:r>
            <a:rPr lang="ru-RU" dirty="0"/>
            <a:t>Положительные</a:t>
          </a:r>
        </a:p>
      </dgm:t>
    </dgm:pt>
    <dgm:pt modelId="{837D89FD-A2FE-4A11-BDD4-B7625BA589F1}" type="parTrans" cxnId="{3E99CDF8-8170-4164-B2AE-E2B6718F0AF0}">
      <dgm:prSet/>
      <dgm:spPr/>
      <dgm:t>
        <a:bodyPr/>
        <a:lstStyle/>
        <a:p>
          <a:endParaRPr lang="ru-RU"/>
        </a:p>
      </dgm:t>
    </dgm:pt>
    <dgm:pt modelId="{55B8B9A5-DAC0-4CF8-9CF2-DEC45D381B05}" type="sibTrans" cxnId="{3E99CDF8-8170-4164-B2AE-E2B6718F0AF0}">
      <dgm:prSet/>
      <dgm:spPr/>
      <dgm:t>
        <a:bodyPr/>
        <a:lstStyle/>
        <a:p>
          <a:endParaRPr lang="ru-RU"/>
        </a:p>
      </dgm:t>
    </dgm:pt>
    <dgm:pt modelId="{38AA8255-19BA-4BD4-B26F-4D6E3E2F5D08}">
      <dgm:prSet phldrT="[Текст]"/>
      <dgm:spPr/>
      <dgm:t>
        <a:bodyPr/>
        <a:lstStyle/>
        <a:p>
          <a:r>
            <a:rPr lang="ru-RU" dirty="0"/>
            <a:t>Постоянное стремление к совершенству</a:t>
          </a:r>
        </a:p>
      </dgm:t>
    </dgm:pt>
    <dgm:pt modelId="{D804FBBA-24B2-4788-93C2-9FEF75B0CB5E}" type="parTrans" cxnId="{2993F78A-8751-4957-8624-32A20B97F9A0}">
      <dgm:prSet/>
      <dgm:spPr/>
      <dgm:t>
        <a:bodyPr/>
        <a:lstStyle/>
        <a:p>
          <a:endParaRPr lang="ru-RU"/>
        </a:p>
      </dgm:t>
    </dgm:pt>
    <dgm:pt modelId="{4568EA3A-0A2C-4590-B388-BAB7D98E1DB1}" type="sibTrans" cxnId="{2993F78A-8751-4957-8624-32A20B97F9A0}">
      <dgm:prSet/>
      <dgm:spPr/>
      <dgm:t>
        <a:bodyPr/>
        <a:lstStyle/>
        <a:p>
          <a:endParaRPr lang="ru-RU"/>
        </a:p>
      </dgm:t>
    </dgm:pt>
    <dgm:pt modelId="{0CB7A50F-6AF1-49C9-B2C3-00D065B22296}">
      <dgm:prSet phldrT="[Текст]"/>
      <dgm:spPr/>
      <dgm:t>
        <a:bodyPr/>
        <a:lstStyle/>
        <a:p>
          <a:r>
            <a:rPr lang="ru-RU" dirty="0"/>
            <a:t>Отрицательные</a:t>
          </a:r>
        </a:p>
      </dgm:t>
    </dgm:pt>
    <dgm:pt modelId="{469D5F70-94A5-4C33-80D9-FA6839B7A767}" type="parTrans" cxnId="{7515F5C8-FBB8-4203-9821-55D10D40B8E8}">
      <dgm:prSet/>
      <dgm:spPr/>
      <dgm:t>
        <a:bodyPr/>
        <a:lstStyle/>
        <a:p>
          <a:endParaRPr lang="ru-RU"/>
        </a:p>
      </dgm:t>
    </dgm:pt>
    <dgm:pt modelId="{7E8AA9ED-7A5D-4340-836F-AA6726C27C7B}" type="sibTrans" cxnId="{7515F5C8-FBB8-4203-9821-55D10D40B8E8}">
      <dgm:prSet/>
      <dgm:spPr/>
      <dgm:t>
        <a:bodyPr/>
        <a:lstStyle/>
        <a:p>
          <a:endParaRPr lang="ru-RU"/>
        </a:p>
      </dgm:t>
    </dgm:pt>
    <dgm:pt modelId="{558E24E4-A48B-45A2-B537-BD2D05AF6033}">
      <dgm:prSet phldrT="[Текст]"/>
      <dgm:spPr/>
      <dgm:t>
        <a:bodyPr/>
        <a:lstStyle/>
        <a:p>
          <a:r>
            <a:rPr lang="ru-RU" dirty="0"/>
            <a:t>Нерешителен</a:t>
          </a:r>
        </a:p>
      </dgm:t>
    </dgm:pt>
    <dgm:pt modelId="{D22C2542-95A4-44F9-9D29-FAFE79F39900}" type="parTrans" cxnId="{21EAC39D-9347-446F-80A7-2616C6468861}">
      <dgm:prSet/>
      <dgm:spPr/>
      <dgm:t>
        <a:bodyPr/>
        <a:lstStyle/>
        <a:p>
          <a:endParaRPr lang="ru-RU"/>
        </a:p>
      </dgm:t>
    </dgm:pt>
    <dgm:pt modelId="{1A869853-34BA-42B1-9AFC-D307C1FAEBFE}" type="sibTrans" cxnId="{21EAC39D-9347-446F-80A7-2616C6468861}">
      <dgm:prSet/>
      <dgm:spPr/>
      <dgm:t>
        <a:bodyPr/>
        <a:lstStyle/>
        <a:p>
          <a:endParaRPr lang="ru-RU"/>
        </a:p>
      </dgm:t>
    </dgm:pt>
    <dgm:pt modelId="{75246016-82C1-4E5F-93A7-6D03E8F9E989}">
      <dgm:prSet phldrT="[Текст]"/>
      <dgm:spPr/>
      <dgm:t>
        <a:bodyPr/>
        <a:lstStyle/>
        <a:p>
          <a:r>
            <a:rPr lang="ru-RU" dirty="0"/>
            <a:t>Любит отрабатывать детали</a:t>
          </a:r>
        </a:p>
      </dgm:t>
    </dgm:pt>
    <dgm:pt modelId="{B2F26178-575E-4084-9D80-2AE50A2C7577}" type="parTrans" cxnId="{E465B779-8F80-4A63-86F2-CB06F1E8CC2B}">
      <dgm:prSet/>
      <dgm:spPr/>
      <dgm:t>
        <a:bodyPr/>
        <a:lstStyle/>
        <a:p>
          <a:endParaRPr lang="ru-RU"/>
        </a:p>
      </dgm:t>
    </dgm:pt>
    <dgm:pt modelId="{316C96DE-A688-4BDA-84C9-77E921308FA3}" type="sibTrans" cxnId="{E465B779-8F80-4A63-86F2-CB06F1E8CC2B}">
      <dgm:prSet/>
      <dgm:spPr/>
      <dgm:t>
        <a:bodyPr/>
        <a:lstStyle/>
        <a:p>
          <a:endParaRPr lang="ru-RU"/>
        </a:p>
      </dgm:t>
    </dgm:pt>
    <dgm:pt modelId="{3A147356-8DED-4569-BF1C-BFAC909519CC}">
      <dgm:prSet phldrT="[Текст]"/>
      <dgm:spPr/>
      <dgm:t>
        <a:bodyPr/>
        <a:lstStyle/>
        <a:p>
          <a:r>
            <a:rPr lang="ru-RU" dirty="0"/>
            <a:t>Доводит дело до конца</a:t>
          </a:r>
        </a:p>
      </dgm:t>
    </dgm:pt>
    <dgm:pt modelId="{912E8E53-2007-462E-8932-A3F5966EBE39}" type="parTrans" cxnId="{DB5B8E29-F69D-49BB-AE5E-63C4C35B7004}">
      <dgm:prSet/>
      <dgm:spPr/>
      <dgm:t>
        <a:bodyPr/>
        <a:lstStyle/>
        <a:p>
          <a:endParaRPr lang="ru-RU"/>
        </a:p>
      </dgm:t>
    </dgm:pt>
    <dgm:pt modelId="{5EC58DA0-7228-48A2-A168-BB946BE97FC3}" type="sibTrans" cxnId="{DB5B8E29-F69D-49BB-AE5E-63C4C35B7004}">
      <dgm:prSet/>
      <dgm:spPr/>
      <dgm:t>
        <a:bodyPr/>
        <a:lstStyle/>
        <a:p>
          <a:endParaRPr lang="ru-RU"/>
        </a:p>
      </dgm:t>
    </dgm:pt>
    <dgm:pt modelId="{C46311CB-F84D-4545-B5BD-13B2865A8036}">
      <dgm:prSet phldrT="[Текст]"/>
      <dgm:spPr/>
      <dgm:t>
        <a:bodyPr/>
        <a:lstStyle/>
        <a:p>
          <a:r>
            <a:rPr lang="ru-RU" dirty="0"/>
            <a:t>Творчески подходит к любому труду</a:t>
          </a:r>
        </a:p>
      </dgm:t>
    </dgm:pt>
    <dgm:pt modelId="{C636AE0A-E966-47FD-B55C-2FF604C3009D}" type="parTrans" cxnId="{ED1BA811-DAFA-40EB-AF03-103EDD3C62E3}">
      <dgm:prSet/>
      <dgm:spPr/>
      <dgm:t>
        <a:bodyPr/>
        <a:lstStyle/>
        <a:p>
          <a:endParaRPr lang="ru-RU"/>
        </a:p>
      </dgm:t>
    </dgm:pt>
    <dgm:pt modelId="{BFC871A2-5146-46BA-AD8F-BBA4A6E995B3}" type="sibTrans" cxnId="{ED1BA811-DAFA-40EB-AF03-103EDD3C62E3}">
      <dgm:prSet/>
      <dgm:spPr/>
      <dgm:t>
        <a:bodyPr/>
        <a:lstStyle/>
        <a:p>
          <a:endParaRPr lang="ru-RU"/>
        </a:p>
      </dgm:t>
    </dgm:pt>
    <dgm:pt modelId="{2A733E93-5C14-4962-9E95-E059B5487DC4}">
      <dgm:prSet phldrT="[Текст]"/>
      <dgm:spPr/>
      <dgm:t>
        <a:bodyPr/>
        <a:lstStyle/>
        <a:p>
          <a:r>
            <a:rPr lang="ru-RU" dirty="0"/>
            <a:t>Ответственен</a:t>
          </a:r>
        </a:p>
      </dgm:t>
    </dgm:pt>
    <dgm:pt modelId="{A9121BF8-1F3A-4380-B421-6E3D98EB4D20}" type="parTrans" cxnId="{1A3B017C-3D04-42F3-AAFF-939F7B54F397}">
      <dgm:prSet/>
      <dgm:spPr/>
      <dgm:t>
        <a:bodyPr/>
        <a:lstStyle/>
        <a:p>
          <a:endParaRPr lang="ru-RU"/>
        </a:p>
      </dgm:t>
    </dgm:pt>
    <dgm:pt modelId="{E7888A15-F820-4895-BAFE-F5EB49879BB9}" type="sibTrans" cxnId="{1A3B017C-3D04-42F3-AAFF-939F7B54F397}">
      <dgm:prSet/>
      <dgm:spPr/>
      <dgm:t>
        <a:bodyPr/>
        <a:lstStyle/>
        <a:p>
          <a:endParaRPr lang="ru-RU"/>
        </a:p>
      </dgm:t>
    </dgm:pt>
    <dgm:pt modelId="{4EC7CA0F-D6D8-4507-9E5D-69D07FFEBF82}">
      <dgm:prSet phldrT="[Текст]"/>
      <dgm:spPr/>
      <dgm:t>
        <a:bodyPr/>
        <a:lstStyle/>
        <a:p>
          <a:r>
            <a:rPr lang="ru-RU" dirty="0"/>
            <a:t>Тщательно выполняет даже мелочную работу</a:t>
          </a:r>
        </a:p>
      </dgm:t>
    </dgm:pt>
    <dgm:pt modelId="{190868FC-12B9-44A1-B259-51E4902D1DC3}" type="parTrans" cxnId="{6E433AEE-34C5-4693-BFEA-F14902226EAC}">
      <dgm:prSet/>
      <dgm:spPr/>
      <dgm:t>
        <a:bodyPr/>
        <a:lstStyle/>
        <a:p>
          <a:endParaRPr lang="ru-RU"/>
        </a:p>
      </dgm:t>
    </dgm:pt>
    <dgm:pt modelId="{BF16D1BC-32F9-4067-AE47-9C84BA8DCE5D}" type="sibTrans" cxnId="{6E433AEE-34C5-4693-BFEA-F14902226EAC}">
      <dgm:prSet/>
      <dgm:spPr/>
      <dgm:t>
        <a:bodyPr/>
        <a:lstStyle/>
        <a:p>
          <a:endParaRPr lang="ru-RU"/>
        </a:p>
      </dgm:t>
    </dgm:pt>
    <dgm:pt modelId="{CD1AD7C4-325B-42FE-808F-B606FAA15DCF}">
      <dgm:prSet phldrT="[Текст]"/>
      <dgm:spPr/>
      <dgm:t>
        <a:bodyPr/>
        <a:lstStyle/>
        <a:p>
          <a:r>
            <a:rPr lang="ru-RU" dirty="0"/>
            <a:t>Знает свои возможности</a:t>
          </a:r>
        </a:p>
      </dgm:t>
    </dgm:pt>
    <dgm:pt modelId="{FF300AAA-03CF-40A0-92CC-4E313D535573}" type="parTrans" cxnId="{9EE0FBBA-C8E7-4466-94BA-33DBC4E3B4FD}">
      <dgm:prSet/>
      <dgm:spPr/>
      <dgm:t>
        <a:bodyPr/>
        <a:lstStyle/>
        <a:p>
          <a:endParaRPr lang="ru-RU"/>
        </a:p>
      </dgm:t>
    </dgm:pt>
    <dgm:pt modelId="{3CEE83B4-8052-4572-A79D-DADCAFBBC2DE}" type="sibTrans" cxnId="{9EE0FBBA-C8E7-4466-94BA-33DBC4E3B4FD}">
      <dgm:prSet/>
      <dgm:spPr/>
      <dgm:t>
        <a:bodyPr/>
        <a:lstStyle/>
        <a:p>
          <a:endParaRPr lang="ru-RU"/>
        </a:p>
      </dgm:t>
    </dgm:pt>
    <dgm:pt modelId="{D903BAE2-CE40-466D-9931-61858DB1C3D6}">
      <dgm:prSet phldrT="[Текст]"/>
      <dgm:spPr/>
      <dgm:t>
        <a:bodyPr/>
        <a:lstStyle/>
        <a:p>
          <a:r>
            <a:rPr lang="ru-RU" dirty="0"/>
            <a:t>Обычно обладает талантом в работе</a:t>
          </a:r>
        </a:p>
      </dgm:t>
    </dgm:pt>
    <dgm:pt modelId="{346CDA67-662D-438F-99FB-58CA53AFC18E}" type="parTrans" cxnId="{C4318111-DF6F-4EFA-A389-A3BA5AD44757}">
      <dgm:prSet/>
      <dgm:spPr/>
      <dgm:t>
        <a:bodyPr/>
        <a:lstStyle/>
        <a:p>
          <a:endParaRPr lang="ru-RU"/>
        </a:p>
      </dgm:t>
    </dgm:pt>
    <dgm:pt modelId="{C65BA2DC-A575-42A5-BAF3-85EADAF33D4F}" type="sibTrans" cxnId="{C4318111-DF6F-4EFA-A389-A3BA5AD44757}">
      <dgm:prSet/>
      <dgm:spPr/>
      <dgm:t>
        <a:bodyPr/>
        <a:lstStyle/>
        <a:p>
          <a:endParaRPr lang="ru-RU"/>
        </a:p>
      </dgm:t>
    </dgm:pt>
    <dgm:pt modelId="{C2DA4FE4-5DBB-416F-AABF-BC2D53C292D1}">
      <dgm:prSet phldrT="[Текст]"/>
      <dgm:spPr/>
      <dgm:t>
        <a:bodyPr/>
        <a:lstStyle/>
        <a:p>
          <a:r>
            <a:rPr lang="ru-RU" dirty="0"/>
            <a:t>Склонен к теории, а не к практике</a:t>
          </a:r>
        </a:p>
      </dgm:t>
    </dgm:pt>
    <dgm:pt modelId="{559839C6-BC44-4A3A-B1AD-8CFD3FF75F5F}" type="parTrans" cxnId="{D480C6F7-7745-4DC6-AE2E-F2498AD889E5}">
      <dgm:prSet/>
      <dgm:spPr/>
      <dgm:t>
        <a:bodyPr/>
        <a:lstStyle/>
        <a:p>
          <a:endParaRPr lang="ru-RU"/>
        </a:p>
      </dgm:t>
    </dgm:pt>
    <dgm:pt modelId="{FFFB013B-69AF-4214-A7C1-404CE601DF9B}" type="sibTrans" cxnId="{D480C6F7-7745-4DC6-AE2E-F2498AD889E5}">
      <dgm:prSet/>
      <dgm:spPr/>
      <dgm:t>
        <a:bodyPr/>
        <a:lstStyle/>
        <a:p>
          <a:endParaRPr lang="ru-RU"/>
        </a:p>
      </dgm:t>
    </dgm:pt>
    <dgm:pt modelId="{93ECFC20-9122-4307-B4D4-E04D51D6961E}">
      <dgm:prSet phldrT="[Текст]"/>
      <dgm:spPr/>
      <dgm:t>
        <a:bodyPr/>
        <a:lstStyle/>
        <a:p>
          <a:r>
            <a:rPr lang="ru-RU" dirty="0"/>
            <a:t>Быстро устает</a:t>
          </a:r>
        </a:p>
      </dgm:t>
    </dgm:pt>
    <dgm:pt modelId="{71A8EFC5-73B2-438F-80CC-69157DD1BFC1}" type="parTrans" cxnId="{673C1BFA-987C-415B-AE4E-6105251DEA59}">
      <dgm:prSet/>
      <dgm:spPr/>
      <dgm:t>
        <a:bodyPr/>
        <a:lstStyle/>
        <a:p>
          <a:endParaRPr lang="ru-RU"/>
        </a:p>
      </dgm:t>
    </dgm:pt>
    <dgm:pt modelId="{ABC401D3-0648-43CD-867E-46509CD3913C}" type="sibTrans" cxnId="{673C1BFA-987C-415B-AE4E-6105251DEA59}">
      <dgm:prSet/>
      <dgm:spPr/>
      <dgm:t>
        <a:bodyPr/>
        <a:lstStyle/>
        <a:p>
          <a:endParaRPr lang="ru-RU"/>
        </a:p>
      </dgm:t>
    </dgm:pt>
    <dgm:pt modelId="{584865B5-C1CD-438C-96E0-1C70A0E0B345}">
      <dgm:prSet phldrT="[Текст]"/>
      <dgm:spPr/>
      <dgm:t>
        <a:bodyPr/>
        <a:lstStyle/>
        <a:p>
          <a:r>
            <a:rPr lang="ru-RU" dirty="0"/>
            <a:t>Колеблется при начале нового проекта</a:t>
          </a:r>
        </a:p>
      </dgm:t>
    </dgm:pt>
    <dgm:pt modelId="{E10F5653-F262-4FCE-B3B5-E05B2E3345DB}" type="parTrans" cxnId="{922DE6EC-24E0-470C-A2F7-F24AB98AC137}">
      <dgm:prSet/>
      <dgm:spPr/>
      <dgm:t>
        <a:bodyPr/>
        <a:lstStyle/>
        <a:p>
          <a:endParaRPr lang="ru-RU"/>
        </a:p>
      </dgm:t>
    </dgm:pt>
    <dgm:pt modelId="{0C39102B-FED5-43FE-A36C-3DDA9494CA9D}" type="sibTrans" cxnId="{922DE6EC-24E0-470C-A2F7-F24AB98AC137}">
      <dgm:prSet/>
      <dgm:spPr/>
      <dgm:t>
        <a:bodyPr/>
        <a:lstStyle/>
        <a:p>
          <a:endParaRPr lang="ru-RU"/>
        </a:p>
      </dgm:t>
    </dgm:pt>
    <dgm:pt modelId="{2B43562A-3E86-4014-BA18-43CC56109783}">
      <dgm:prSet phldrT="[Текст]"/>
      <dgm:spPr/>
      <dgm:t>
        <a:bodyPr/>
        <a:lstStyle/>
        <a:p>
          <a:r>
            <a:rPr lang="ru-RU" dirty="0"/>
            <a:t>Слишком долго анализирует</a:t>
          </a:r>
        </a:p>
      </dgm:t>
    </dgm:pt>
    <dgm:pt modelId="{5F52D61F-5EB9-4B50-9747-C5C9857D70F7}" type="parTrans" cxnId="{1D5E6C28-5FAC-4440-AEE0-CC6E5E7CD6B4}">
      <dgm:prSet/>
      <dgm:spPr/>
      <dgm:t>
        <a:bodyPr/>
        <a:lstStyle/>
        <a:p>
          <a:endParaRPr lang="ru-RU"/>
        </a:p>
      </dgm:t>
    </dgm:pt>
    <dgm:pt modelId="{EAB0F4F7-1233-4A7B-9A0C-C725B251C133}" type="sibTrans" cxnId="{1D5E6C28-5FAC-4440-AEE0-CC6E5E7CD6B4}">
      <dgm:prSet/>
      <dgm:spPr/>
      <dgm:t>
        <a:bodyPr/>
        <a:lstStyle/>
        <a:p>
          <a:endParaRPr lang="ru-RU"/>
        </a:p>
      </dgm:t>
    </dgm:pt>
    <dgm:pt modelId="{FD9AA051-1B4E-4830-8BE1-C0A5D494E9DE}">
      <dgm:prSet phldrT="[Текст]"/>
      <dgm:spPr/>
      <dgm:t>
        <a:bodyPr/>
        <a:lstStyle/>
        <a:p>
          <a:r>
            <a:rPr lang="ru-RU" dirty="0"/>
            <a:t>Легко сбить с толку (заставить изменить принятое решение)</a:t>
          </a:r>
        </a:p>
      </dgm:t>
    </dgm:pt>
    <dgm:pt modelId="{81A241AF-7CEF-4E86-B24D-6E5DAC49B03D}" type="parTrans" cxnId="{6AFA9871-AE70-4F27-886D-19332BF6E457}">
      <dgm:prSet/>
      <dgm:spPr/>
      <dgm:t>
        <a:bodyPr/>
        <a:lstStyle/>
        <a:p>
          <a:endParaRPr lang="ru-RU"/>
        </a:p>
      </dgm:t>
    </dgm:pt>
    <dgm:pt modelId="{F961465E-39D6-47C4-8536-92A04A5A765C}" type="sibTrans" cxnId="{6AFA9871-AE70-4F27-886D-19332BF6E457}">
      <dgm:prSet/>
      <dgm:spPr/>
      <dgm:t>
        <a:bodyPr/>
        <a:lstStyle/>
        <a:p>
          <a:endParaRPr lang="ru-RU"/>
        </a:p>
      </dgm:t>
    </dgm:pt>
    <dgm:pt modelId="{A635C487-C9BC-4A72-9A05-F70DF99DF056}">
      <dgm:prSet phldrT="[Текст]"/>
      <dgm:spPr/>
      <dgm:t>
        <a:bodyPr/>
        <a:lstStyle/>
        <a:p>
          <a:r>
            <a:rPr lang="ru-RU" dirty="0"/>
            <a:t>Всегда не удовлетворён своими делами, поэтому склонен к ропоту и недовольству</a:t>
          </a:r>
        </a:p>
      </dgm:t>
    </dgm:pt>
    <dgm:pt modelId="{DBD9B780-A49B-4345-A92D-CD0388893765}" type="parTrans" cxnId="{AE32DA06-2E08-47E1-886C-5DE3C877E640}">
      <dgm:prSet/>
      <dgm:spPr/>
      <dgm:t>
        <a:bodyPr/>
        <a:lstStyle/>
        <a:p>
          <a:endParaRPr lang="ru-RU"/>
        </a:p>
      </dgm:t>
    </dgm:pt>
    <dgm:pt modelId="{816E6955-FD0E-474C-91AE-F8BAC00807A6}" type="sibTrans" cxnId="{AE32DA06-2E08-47E1-886C-5DE3C877E640}">
      <dgm:prSet/>
      <dgm:spPr/>
      <dgm:t>
        <a:bodyPr/>
        <a:lstStyle/>
        <a:p>
          <a:endParaRPr lang="ru-RU"/>
        </a:p>
      </dgm:t>
    </dgm:pt>
    <dgm:pt modelId="{368BAD3F-DF58-4DE3-A8BD-115C1E518DD7}" type="pres">
      <dgm:prSet presAssocID="{F5237513-2FFD-4CC5-A248-03EE8E8730E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14CF3AE4-A89B-4A58-A603-C108FB036529}" type="pres">
      <dgm:prSet presAssocID="{4C2FAAF8-8977-4253-9059-EEB7807097BF}" presName="root" presStyleCnt="0"/>
      <dgm:spPr/>
    </dgm:pt>
    <dgm:pt modelId="{CE3464DF-9907-4AD5-8CF6-4379781D2D4E}" type="pres">
      <dgm:prSet presAssocID="{4C2FAAF8-8977-4253-9059-EEB7807097BF}" presName="rootComposite" presStyleCnt="0"/>
      <dgm:spPr/>
    </dgm:pt>
    <dgm:pt modelId="{B1929267-1BF9-4E31-938A-6D7F330C5747}" type="pres">
      <dgm:prSet presAssocID="{4C2FAAF8-8977-4253-9059-EEB7807097BF}" presName="rootText" presStyleLbl="node1" presStyleIdx="0" presStyleCnt="2" custScaleX="128064" custScaleY="37547"/>
      <dgm:spPr/>
    </dgm:pt>
    <dgm:pt modelId="{7FFE28BE-95CC-4433-83DC-BE7D77196284}" type="pres">
      <dgm:prSet presAssocID="{4C2FAAF8-8977-4253-9059-EEB7807097BF}" presName="rootConnector" presStyleLbl="node1" presStyleIdx="0" presStyleCnt="2"/>
      <dgm:spPr/>
    </dgm:pt>
    <dgm:pt modelId="{3C752661-AF67-47D1-8595-6BECB0E658E4}" type="pres">
      <dgm:prSet presAssocID="{4C2FAAF8-8977-4253-9059-EEB7807097BF}" presName="childShape" presStyleCnt="0"/>
      <dgm:spPr/>
    </dgm:pt>
    <dgm:pt modelId="{D80D3711-8954-429A-9A4E-6C8AE18D15A7}" type="pres">
      <dgm:prSet presAssocID="{D804FBBA-24B2-4788-93C2-9FEF75B0CB5E}" presName="Name13" presStyleLbl="parChTrans1D2" presStyleIdx="0" presStyleCnt="15"/>
      <dgm:spPr/>
    </dgm:pt>
    <dgm:pt modelId="{56B79D0C-1E03-45AC-8749-73D0EE3FC863}" type="pres">
      <dgm:prSet presAssocID="{38AA8255-19BA-4BD4-B26F-4D6E3E2F5D08}" presName="childText" presStyleLbl="bgAcc1" presStyleIdx="0" presStyleCnt="15" custScaleX="208480" custScaleY="33887">
        <dgm:presLayoutVars>
          <dgm:bulletEnabled val="1"/>
        </dgm:presLayoutVars>
      </dgm:prSet>
      <dgm:spPr/>
    </dgm:pt>
    <dgm:pt modelId="{7FD92404-2B55-4D96-83B1-C8CEB3886D66}" type="pres">
      <dgm:prSet presAssocID="{B2F26178-575E-4084-9D80-2AE50A2C7577}" presName="Name13" presStyleLbl="parChTrans1D2" presStyleIdx="1" presStyleCnt="15"/>
      <dgm:spPr/>
    </dgm:pt>
    <dgm:pt modelId="{6BFC7A0A-5B31-4544-B283-456224985D72}" type="pres">
      <dgm:prSet presAssocID="{75246016-82C1-4E5F-93A7-6D03E8F9E989}" presName="childText" presStyleLbl="bgAcc1" presStyleIdx="1" presStyleCnt="15" custScaleX="170136" custScaleY="44262">
        <dgm:presLayoutVars>
          <dgm:bulletEnabled val="1"/>
        </dgm:presLayoutVars>
      </dgm:prSet>
      <dgm:spPr/>
    </dgm:pt>
    <dgm:pt modelId="{1D679CC4-D328-43D2-9072-226DFC9C246C}" type="pres">
      <dgm:prSet presAssocID="{912E8E53-2007-462E-8932-A3F5966EBE39}" presName="Name13" presStyleLbl="parChTrans1D2" presStyleIdx="2" presStyleCnt="15"/>
      <dgm:spPr/>
    </dgm:pt>
    <dgm:pt modelId="{5A818694-2802-4055-817C-B2B172EF60FB}" type="pres">
      <dgm:prSet presAssocID="{3A147356-8DED-4569-BF1C-BFAC909519CC}" presName="childText" presStyleLbl="bgAcc1" presStyleIdx="2" presStyleCnt="15" custScaleX="154582" custScaleY="36775">
        <dgm:presLayoutVars>
          <dgm:bulletEnabled val="1"/>
        </dgm:presLayoutVars>
      </dgm:prSet>
      <dgm:spPr/>
    </dgm:pt>
    <dgm:pt modelId="{73208814-7DF8-40DB-B6F2-A85318AC3C0F}" type="pres">
      <dgm:prSet presAssocID="{C636AE0A-E966-47FD-B55C-2FF604C3009D}" presName="Name13" presStyleLbl="parChTrans1D2" presStyleIdx="3" presStyleCnt="15"/>
      <dgm:spPr/>
    </dgm:pt>
    <dgm:pt modelId="{90275325-13E0-4B7A-B65A-C58B4BBEB719}" type="pres">
      <dgm:prSet presAssocID="{C46311CB-F84D-4545-B5BD-13B2865A8036}" presName="childText" presStyleLbl="bgAcc1" presStyleIdx="3" presStyleCnt="15" custScaleX="213456" custScaleY="37078">
        <dgm:presLayoutVars>
          <dgm:bulletEnabled val="1"/>
        </dgm:presLayoutVars>
      </dgm:prSet>
      <dgm:spPr/>
    </dgm:pt>
    <dgm:pt modelId="{38D1CAB4-917F-4EF0-BD3D-CA46F6489CE8}" type="pres">
      <dgm:prSet presAssocID="{A9121BF8-1F3A-4380-B421-6E3D98EB4D20}" presName="Name13" presStyleLbl="parChTrans1D2" presStyleIdx="4" presStyleCnt="15"/>
      <dgm:spPr/>
    </dgm:pt>
    <dgm:pt modelId="{AD95F5FD-2ED6-4CE1-870F-CC7124860B39}" type="pres">
      <dgm:prSet presAssocID="{2A733E93-5C14-4962-9E95-E059B5487DC4}" presName="childText" presStyleLbl="bgAcc1" presStyleIdx="4" presStyleCnt="15" custScaleX="117856" custScaleY="38731">
        <dgm:presLayoutVars>
          <dgm:bulletEnabled val="1"/>
        </dgm:presLayoutVars>
      </dgm:prSet>
      <dgm:spPr/>
    </dgm:pt>
    <dgm:pt modelId="{53D87B43-827B-4B66-86D8-1DF980D7527D}" type="pres">
      <dgm:prSet presAssocID="{190868FC-12B9-44A1-B259-51E4902D1DC3}" presName="Name13" presStyleLbl="parChTrans1D2" presStyleIdx="5" presStyleCnt="15"/>
      <dgm:spPr/>
    </dgm:pt>
    <dgm:pt modelId="{0CA22A49-746F-4210-8985-1206296BFFAA}" type="pres">
      <dgm:prSet presAssocID="{4EC7CA0F-D6D8-4507-9E5D-69D07FFEBF82}" presName="childText" presStyleLbl="bgAcc1" presStyleIdx="5" presStyleCnt="15" custScaleX="234341" custScaleY="41703">
        <dgm:presLayoutVars>
          <dgm:bulletEnabled val="1"/>
        </dgm:presLayoutVars>
      </dgm:prSet>
      <dgm:spPr/>
    </dgm:pt>
    <dgm:pt modelId="{348FDC1C-12E0-4333-910C-46DB0B634090}" type="pres">
      <dgm:prSet presAssocID="{FF300AAA-03CF-40A0-92CC-4E313D535573}" presName="Name13" presStyleLbl="parChTrans1D2" presStyleIdx="6" presStyleCnt="15"/>
      <dgm:spPr/>
    </dgm:pt>
    <dgm:pt modelId="{EA231883-89A4-4196-9896-31246FADC16A}" type="pres">
      <dgm:prSet presAssocID="{CD1AD7C4-325B-42FE-808F-B606FAA15DCF}" presName="childText" presStyleLbl="bgAcc1" presStyleIdx="6" presStyleCnt="15" custScaleX="139907" custScaleY="32925">
        <dgm:presLayoutVars>
          <dgm:bulletEnabled val="1"/>
        </dgm:presLayoutVars>
      </dgm:prSet>
      <dgm:spPr/>
    </dgm:pt>
    <dgm:pt modelId="{685DAB71-3C9D-4806-8A23-D183797642C8}" type="pres">
      <dgm:prSet presAssocID="{346CDA67-662D-438F-99FB-58CA53AFC18E}" presName="Name13" presStyleLbl="parChTrans1D2" presStyleIdx="7" presStyleCnt="15"/>
      <dgm:spPr/>
    </dgm:pt>
    <dgm:pt modelId="{65B37A0B-2972-4FC7-90B5-B127BFA6F255}" type="pres">
      <dgm:prSet presAssocID="{D903BAE2-CE40-466D-9931-61858DB1C3D6}" presName="childText" presStyleLbl="bgAcc1" presStyleIdx="7" presStyleCnt="15" custScaleX="190697" custScaleY="38898">
        <dgm:presLayoutVars>
          <dgm:bulletEnabled val="1"/>
        </dgm:presLayoutVars>
      </dgm:prSet>
      <dgm:spPr/>
    </dgm:pt>
    <dgm:pt modelId="{267AF733-2205-4A34-945A-6EDA5A1C920F}" type="pres">
      <dgm:prSet presAssocID="{0CB7A50F-6AF1-49C9-B2C3-00D065B22296}" presName="root" presStyleCnt="0"/>
      <dgm:spPr/>
    </dgm:pt>
    <dgm:pt modelId="{30DC9425-4C89-4CBD-9A4E-A7BFC05E5CF1}" type="pres">
      <dgm:prSet presAssocID="{0CB7A50F-6AF1-49C9-B2C3-00D065B22296}" presName="rootComposite" presStyleCnt="0"/>
      <dgm:spPr/>
    </dgm:pt>
    <dgm:pt modelId="{74FF7CBD-0EC6-4B6E-960D-598F6B921E9A}" type="pres">
      <dgm:prSet presAssocID="{0CB7A50F-6AF1-49C9-B2C3-00D065B22296}" presName="rootText" presStyleLbl="node1" presStyleIdx="1" presStyleCnt="2" custScaleX="131567" custScaleY="35693"/>
      <dgm:spPr/>
    </dgm:pt>
    <dgm:pt modelId="{5796A147-899F-4AF7-AE39-4C165BD67BE3}" type="pres">
      <dgm:prSet presAssocID="{0CB7A50F-6AF1-49C9-B2C3-00D065B22296}" presName="rootConnector" presStyleLbl="node1" presStyleIdx="1" presStyleCnt="2"/>
      <dgm:spPr/>
    </dgm:pt>
    <dgm:pt modelId="{6632052B-B207-4A4D-AE11-5DCD3C0A2DF7}" type="pres">
      <dgm:prSet presAssocID="{0CB7A50F-6AF1-49C9-B2C3-00D065B22296}" presName="childShape" presStyleCnt="0"/>
      <dgm:spPr/>
    </dgm:pt>
    <dgm:pt modelId="{3306D792-970E-48AF-860A-0059B7850B20}" type="pres">
      <dgm:prSet presAssocID="{D22C2542-95A4-44F9-9D29-FAFE79F39900}" presName="Name13" presStyleLbl="parChTrans1D2" presStyleIdx="8" presStyleCnt="15"/>
      <dgm:spPr/>
    </dgm:pt>
    <dgm:pt modelId="{27F3B0B0-775E-46D1-96BB-D73D9048D801}" type="pres">
      <dgm:prSet presAssocID="{558E24E4-A48B-45A2-B537-BD2D05AF6033}" presName="childText" presStyleLbl="bgAcc1" presStyleIdx="8" presStyleCnt="15" custScaleX="123273" custScaleY="38646">
        <dgm:presLayoutVars>
          <dgm:bulletEnabled val="1"/>
        </dgm:presLayoutVars>
      </dgm:prSet>
      <dgm:spPr/>
    </dgm:pt>
    <dgm:pt modelId="{E88FD81F-46D0-4873-878E-CDFDDF458050}" type="pres">
      <dgm:prSet presAssocID="{559839C6-BC44-4A3A-B1AD-8CFD3FF75F5F}" presName="Name13" presStyleLbl="parChTrans1D2" presStyleIdx="9" presStyleCnt="15"/>
      <dgm:spPr/>
    </dgm:pt>
    <dgm:pt modelId="{C1B6359E-1F39-4068-8B35-955AE73CBC2D}" type="pres">
      <dgm:prSet presAssocID="{C2DA4FE4-5DBB-416F-AABF-BC2D53C292D1}" presName="childText" presStyleLbl="bgAcc1" presStyleIdx="9" presStyleCnt="15" custScaleX="181210" custScaleY="35708">
        <dgm:presLayoutVars>
          <dgm:bulletEnabled val="1"/>
        </dgm:presLayoutVars>
      </dgm:prSet>
      <dgm:spPr/>
    </dgm:pt>
    <dgm:pt modelId="{632092D2-A107-4F98-8148-FFD07B7DA201}" type="pres">
      <dgm:prSet presAssocID="{71A8EFC5-73B2-438F-80CC-69157DD1BFC1}" presName="Name13" presStyleLbl="parChTrans1D2" presStyleIdx="10" presStyleCnt="15"/>
      <dgm:spPr/>
    </dgm:pt>
    <dgm:pt modelId="{81BFD724-3EA0-4275-AB94-BFD306F44A4A}" type="pres">
      <dgm:prSet presAssocID="{93ECFC20-9122-4307-B4D4-E04D51D6961E}" presName="childText" presStyleLbl="bgAcc1" presStyleIdx="10" presStyleCnt="15" custScaleX="121669" custScaleY="42164">
        <dgm:presLayoutVars>
          <dgm:bulletEnabled val="1"/>
        </dgm:presLayoutVars>
      </dgm:prSet>
      <dgm:spPr/>
    </dgm:pt>
    <dgm:pt modelId="{818C276F-5FA8-4E39-AC23-A82B17D32AF2}" type="pres">
      <dgm:prSet presAssocID="{E10F5653-F262-4FCE-B3B5-E05B2E3345DB}" presName="Name13" presStyleLbl="parChTrans1D2" presStyleIdx="11" presStyleCnt="15"/>
      <dgm:spPr/>
    </dgm:pt>
    <dgm:pt modelId="{B9FDC9B4-6DC4-484D-8C1C-E733C637172F}" type="pres">
      <dgm:prSet presAssocID="{584865B5-C1CD-438C-96E0-1C70A0E0B345}" presName="childText" presStyleLbl="bgAcc1" presStyleIdx="11" presStyleCnt="15" custScaleX="226095" custScaleY="35325">
        <dgm:presLayoutVars>
          <dgm:bulletEnabled val="1"/>
        </dgm:presLayoutVars>
      </dgm:prSet>
      <dgm:spPr/>
    </dgm:pt>
    <dgm:pt modelId="{9270E97F-9644-45CE-9F50-2597EBED8C3D}" type="pres">
      <dgm:prSet presAssocID="{5F52D61F-5EB9-4B50-9747-C5C9857D70F7}" presName="Name13" presStyleLbl="parChTrans1D2" presStyleIdx="12" presStyleCnt="15"/>
      <dgm:spPr/>
    </dgm:pt>
    <dgm:pt modelId="{32706016-D888-4026-9F26-D85BCAEE3732}" type="pres">
      <dgm:prSet presAssocID="{2B43562A-3E86-4014-BA18-43CC56109783}" presName="childText" presStyleLbl="bgAcc1" presStyleIdx="12" presStyleCnt="15" custScaleX="160096" custScaleY="45014">
        <dgm:presLayoutVars>
          <dgm:bulletEnabled val="1"/>
        </dgm:presLayoutVars>
      </dgm:prSet>
      <dgm:spPr/>
    </dgm:pt>
    <dgm:pt modelId="{09F245E3-771E-4959-A307-65860D0806E6}" type="pres">
      <dgm:prSet presAssocID="{81A241AF-7CEF-4E86-B24D-6E5DAC49B03D}" presName="Name13" presStyleLbl="parChTrans1D2" presStyleIdx="13" presStyleCnt="15"/>
      <dgm:spPr/>
    </dgm:pt>
    <dgm:pt modelId="{D2CBA448-896A-4092-965F-B46BF00C09F6}" type="pres">
      <dgm:prSet presAssocID="{FD9AA051-1B4E-4830-8BE1-C0A5D494E9DE}" presName="childText" presStyleLbl="bgAcc1" presStyleIdx="13" presStyleCnt="15" custScaleX="320010" custScaleY="52698">
        <dgm:presLayoutVars>
          <dgm:bulletEnabled val="1"/>
        </dgm:presLayoutVars>
      </dgm:prSet>
      <dgm:spPr/>
    </dgm:pt>
    <dgm:pt modelId="{846A3B6F-9419-4829-A7BC-D11D55EBBE28}" type="pres">
      <dgm:prSet presAssocID="{DBD9B780-A49B-4345-A92D-CD0388893765}" presName="Name13" presStyleLbl="parChTrans1D2" presStyleIdx="14" presStyleCnt="15"/>
      <dgm:spPr/>
    </dgm:pt>
    <dgm:pt modelId="{24486C59-9E24-4986-A1B3-BB19DF76ACB3}" type="pres">
      <dgm:prSet presAssocID="{A635C487-C9BC-4A72-9A05-F70DF99DF056}" presName="childText" presStyleLbl="bgAcc1" presStyleIdx="14" presStyleCnt="15" custScaleX="317630" custScaleY="42226">
        <dgm:presLayoutVars>
          <dgm:bulletEnabled val="1"/>
        </dgm:presLayoutVars>
      </dgm:prSet>
      <dgm:spPr/>
    </dgm:pt>
  </dgm:ptLst>
  <dgm:cxnLst>
    <dgm:cxn modelId="{AE32DA06-2E08-47E1-886C-5DE3C877E640}" srcId="{0CB7A50F-6AF1-49C9-B2C3-00D065B22296}" destId="{A635C487-C9BC-4A72-9A05-F70DF99DF056}" srcOrd="6" destOrd="0" parTransId="{DBD9B780-A49B-4345-A92D-CD0388893765}" sibTransId="{816E6955-FD0E-474C-91AE-F8BAC00807A6}"/>
    <dgm:cxn modelId="{A91DDD0A-0439-44A7-9E9D-14F8839B8C7E}" type="presOf" srcId="{F5237513-2FFD-4CC5-A248-03EE8E8730E7}" destId="{368BAD3F-DF58-4DE3-A8BD-115C1E518DD7}" srcOrd="0" destOrd="0" presId="urn:microsoft.com/office/officeart/2005/8/layout/hierarchy3"/>
    <dgm:cxn modelId="{C4318111-DF6F-4EFA-A389-A3BA5AD44757}" srcId="{4C2FAAF8-8977-4253-9059-EEB7807097BF}" destId="{D903BAE2-CE40-466D-9931-61858DB1C3D6}" srcOrd="7" destOrd="0" parTransId="{346CDA67-662D-438F-99FB-58CA53AFC18E}" sibTransId="{C65BA2DC-A575-42A5-BAF3-85EADAF33D4F}"/>
    <dgm:cxn modelId="{ED1BA811-DAFA-40EB-AF03-103EDD3C62E3}" srcId="{4C2FAAF8-8977-4253-9059-EEB7807097BF}" destId="{C46311CB-F84D-4545-B5BD-13B2865A8036}" srcOrd="3" destOrd="0" parTransId="{C636AE0A-E966-47FD-B55C-2FF604C3009D}" sibTransId="{BFC871A2-5146-46BA-AD8F-BBA4A6E995B3}"/>
    <dgm:cxn modelId="{EFC7F417-ADD0-4ADA-A895-B7E81FBD1C42}" type="presOf" srcId="{4C2FAAF8-8977-4253-9059-EEB7807097BF}" destId="{B1929267-1BF9-4E31-938A-6D7F330C5747}" srcOrd="0" destOrd="0" presId="urn:microsoft.com/office/officeart/2005/8/layout/hierarchy3"/>
    <dgm:cxn modelId="{B47AE619-7341-49E0-BE05-944D62D45E4B}" type="presOf" srcId="{C46311CB-F84D-4545-B5BD-13B2865A8036}" destId="{90275325-13E0-4B7A-B65A-C58B4BBEB719}" srcOrd="0" destOrd="0" presId="urn:microsoft.com/office/officeart/2005/8/layout/hierarchy3"/>
    <dgm:cxn modelId="{44C6F01C-9CED-4AE3-AEC1-E178F996F3E5}" type="presOf" srcId="{C636AE0A-E966-47FD-B55C-2FF604C3009D}" destId="{73208814-7DF8-40DB-B6F2-A85318AC3C0F}" srcOrd="0" destOrd="0" presId="urn:microsoft.com/office/officeart/2005/8/layout/hierarchy3"/>
    <dgm:cxn modelId="{DFC1AB21-7312-4AEB-BCCD-BC3F65CB0BB6}" type="presOf" srcId="{912E8E53-2007-462E-8932-A3F5966EBE39}" destId="{1D679CC4-D328-43D2-9072-226DFC9C246C}" srcOrd="0" destOrd="0" presId="urn:microsoft.com/office/officeart/2005/8/layout/hierarchy3"/>
    <dgm:cxn modelId="{6B9D1222-A265-45A4-971C-C3C3AC38C830}" type="presOf" srcId="{D22C2542-95A4-44F9-9D29-FAFE79F39900}" destId="{3306D792-970E-48AF-860A-0059B7850B20}" srcOrd="0" destOrd="0" presId="urn:microsoft.com/office/officeart/2005/8/layout/hierarchy3"/>
    <dgm:cxn modelId="{8D62CE22-AE42-4141-AB86-24D395C54F3F}" type="presOf" srcId="{558E24E4-A48B-45A2-B537-BD2D05AF6033}" destId="{27F3B0B0-775E-46D1-96BB-D73D9048D801}" srcOrd="0" destOrd="0" presId="urn:microsoft.com/office/officeart/2005/8/layout/hierarchy3"/>
    <dgm:cxn modelId="{C319EA26-93EE-4EC4-9E8B-DA69EE3393D1}" type="presOf" srcId="{2B43562A-3E86-4014-BA18-43CC56109783}" destId="{32706016-D888-4026-9F26-D85BCAEE3732}" srcOrd="0" destOrd="0" presId="urn:microsoft.com/office/officeart/2005/8/layout/hierarchy3"/>
    <dgm:cxn modelId="{1D5E6C28-5FAC-4440-AEE0-CC6E5E7CD6B4}" srcId="{0CB7A50F-6AF1-49C9-B2C3-00D065B22296}" destId="{2B43562A-3E86-4014-BA18-43CC56109783}" srcOrd="4" destOrd="0" parTransId="{5F52D61F-5EB9-4B50-9747-C5C9857D70F7}" sibTransId="{EAB0F4F7-1233-4A7B-9A0C-C725B251C133}"/>
    <dgm:cxn modelId="{DB5B8E29-F69D-49BB-AE5E-63C4C35B7004}" srcId="{4C2FAAF8-8977-4253-9059-EEB7807097BF}" destId="{3A147356-8DED-4569-BF1C-BFAC909519CC}" srcOrd="2" destOrd="0" parTransId="{912E8E53-2007-462E-8932-A3F5966EBE39}" sibTransId="{5EC58DA0-7228-48A2-A168-BB946BE97FC3}"/>
    <dgm:cxn modelId="{DBCEA12A-2722-4AA2-867E-7DFFC152A684}" type="presOf" srcId="{A9121BF8-1F3A-4380-B421-6E3D98EB4D20}" destId="{38D1CAB4-917F-4EF0-BD3D-CA46F6489CE8}" srcOrd="0" destOrd="0" presId="urn:microsoft.com/office/officeart/2005/8/layout/hierarchy3"/>
    <dgm:cxn modelId="{89AC1B31-5891-4D54-AFB1-0AFA961344DC}" type="presOf" srcId="{CD1AD7C4-325B-42FE-808F-B606FAA15DCF}" destId="{EA231883-89A4-4196-9896-31246FADC16A}" srcOrd="0" destOrd="0" presId="urn:microsoft.com/office/officeart/2005/8/layout/hierarchy3"/>
    <dgm:cxn modelId="{8DCFAA57-52ED-4640-A8FC-09F3CBCF72B8}" type="presOf" srcId="{FD9AA051-1B4E-4830-8BE1-C0A5D494E9DE}" destId="{D2CBA448-896A-4092-965F-B46BF00C09F6}" srcOrd="0" destOrd="0" presId="urn:microsoft.com/office/officeart/2005/8/layout/hierarchy3"/>
    <dgm:cxn modelId="{F0E4575B-1785-4AA1-8E5B-E5374760A47D}" type="presOf" srcId="{5F52D61F-5EB9-4B50-9747-C5C9857D70F7}" destId="{9270E97F-9644-45CE-9F50-2597EBED8C3D}" srcOrd="0" destOrd="0" presId="urn:microsoft.com/office/officeart/2005/8/layout/hierarchy3"/>
    <dgm:cxn modelId="{25F4B962-0F4B-4A08-8294-A33D0F5A8A32}" type="presOf" srcId="{0CB7A50F-6AF1-49C9-B2C3-00D065B22296}" destId="{74FF7CBD-0EC6-4B6E-960D-598F6B921E9A}" srcOrd="0" destOrd="0" presId="urn:microsoft.com/office/officeart/2005/8/layout/hierarchy3"/>
    <dgm:cxn modelId="{DFB89E6C-27F2-4395-939C-A10B587DE2CA}" type="presOf" srcId="{81A241AF-7CEF-4E86-B24D-6E5DAC49B03D}" destId="{09F245E3-771E-4959-A307-65860D0806E6}" srcOrd="0" destOrd="0" presId="urn:microsoft.com/office/officeart/2005/8/layout/hierarchy3"/>
    <dgm:cxn modelId="{6AFA9871-AE70-4F27-886D-19332BF6E457}" srcId="{0CB7A50F-6AF1-49C9-B2C3-00D065B22296}" destId="{FD9AA051-1B4E-4830-8BE1-C0A5D494E9DE}" srcOrd="5" destOrd="0" parTransId="{81A241AF-7CEF-4E86-B24D-6E5DAC49B03D}" sibTransId="{F961465E-39D6-47C4-8536-92A04A5A765C}"/>
    <dgm:cxn modelId="{E465B779-8F80-4A63-86F2-CB06F1E8CC2B}" srcId="{4C2FAAF8-8977-4253-9059-EEB7807097BF}" destId="{75246016-82C1-4E5F-93A7-6D03E8F9E989}" srcOrd="1" destOrd="0" parTransId="{B2F26178-575E-4084-9D80-2AE50A2C7577}" sibTransId="{316C96DE-A688-4BDA-84C9-77E921308FA3}"/>
    <dgm:cxn modelId="{1A3B017C-3D04-42F3-AAFF-939F7B54F397}" srcId="{4C2FAAF8-8977-4253-9059-EEB7807097BF}" destId="{2A733E93-5C14-4962-9E95-E059B5487DC4}" srcOrd="4" destOrd="0" parTransId="{A9121BF8-1F3A-4380-B421-6E3D98EB4D20}" sibTransId="{E7888A15-F820-4895-BAFE-F5EB49879BB9}"/>
    <dgm:cxn modelId="{0675F27D-570A-4456-8255-61DE8664ACE6}" type="presOf" srcId="{71A8EFC5-73B2-438F-80CC-69157DD1BFC1}" destId="{632092D2-A107-4F98-8148-FFD07B7DA201}" srcOrd="0" destOrd="0" presId="urn:microsoft.com/office/officeart/2005/8/layout/hierarchy3"/>
    <dgm:cxn modelId="{A476E585-B122-46E0-83FF-B476919FE185}" type="presOf" srcId="{DBD9B780-A49B-4345-A92D-CD0388893765}" destId="{846A3B6F-9419-4829-A7BC-D11D55EBBE28}" srcOrd="0" destOrd="0" presId="urn:microsoft.com/office/officeart/2005/8/layout/hierarchy3"/>
    <dgm:cxn modelId="{8261B886-98E1-4A4A-873A-D9611C0A85AD}" type="presOf" srcId="{B2F26178-575E-4084-9D80-2AE50A2C7577}" destId="{7FD92404-2B55-4D96-83B1-C8CEB3886D66}" srcOrd="0" destOrd="0" presId="urn:microsoft.com/office/officeart/2005/8/layout/hierarchy3"/>
    <dgm:cxn modelId="{2993F78A-8751-4957-8624-32A20B97F9A0}" srcId="{4C2FAAF8-8977-4253-9059-EEB7807097BF}" destId="{38AA8255-19BA-4BD4-B26F-4D6E3E2F5D08}" srcOrd="0" destOrd="0" parTransId="{D804FBBA-24B2-4788-93C2-9FEF75B0CB5E}" sibTransId="{4568EA3A-0A2C-4590-B388-BAB7D98E1DB1}"/>
    <dgm:cxn modelId="{6FED7596-F04C-4FDB-AAF9-712A9B4D371F}" type="presOf" srcId="{75246016-82C1-4E5F-93A7-6D03E8F9E989}" destId="{6BFC7A0A-5B31-4544-B283-456224985D72}" srcOrd="0" destOrd="0" presId="urn:microsoft.com/office/officeart/2005/8/layout/hierarchy3"/>
    <dgm:cxn modelId="{1C225A9B-A52B-47D0-A5BA-3DA2F927ED74}" type="presOf" srcId="{A635C487-C9BC-4A72-9A05-F70DF99DF056}" destId="{24486C59-9E24-4986-A1B3-BB19DF76ACB3}" srcOrd="0" destOrd="0" presId="urn:microsoft.com/office/officeart/2005/8/layout/hierarchy3"/>
    <dgm:cxn modelId="{21EAC39D-9347-446F-80A7-2616C6468861}" srcId="{0CB7A50F-6AF1-49C9-B2C3-00D065B22296}" destId="{558E24E4-A48B-45A2-B537-BD2D05AF6033}" srcOrd="0" destOrd="0" parTransId="{D22C2542-95A4-44F9-9D29-FAFE79F39900}" sibTransId="{1A869853-34BA-42B1-9AFC-D307C1FAEBFE}"/>
    <dgm:cxn modelId="{E6C28AA5-EBA2-4D15-AE1E-2425744ED999}" type="presOf" srcId="{3A147356-8DED-4569-BF1C-BFAC909519CC}" destId="{5A818694-2802-4055-817C-B2B172EF60FB}" srcOrd="0" destOrd="0" presId="urn:microsoft.com/office/officeart/2005/8/layout/hierarchy3"/>
    <dgm:cxn modelId="{4BB0F7AD-BB44-4B0B-98B2-58976B911A13}" type="presOf" srcId="{0CB7A50F-6AF1-49C9-B2C3-00D065B22296}" destId="{5796A147-899F-4AF7-AE39-4C165BD67BE3}" srcOrd="1" destOrd="0" presId="urn:microsoft.com/office/officeart/2005/8/layout/hierarchy3"/>
    <dgm:cxn modelId="{E9EB33AE-0D93-4C02-8D25-D4765378C264}" type="presOf" srcId="{E10F5653-F262-4FCE-B3B5-E05B2E3345DB}" destId="{818C276F-5FA8-4E39-AC23-A82B17D32AF2}" srcOrd="0" destOrd="0" presId="urn:microsoft.com/office/officeart/2005/8/layout/hierarchy3"/>
    <dgm:cxn modelId="{A99C9EB0-40AF-4086-9950-DC8F98EC7B76}" type="presOf" srcId="{D804FBBA-24B2-4788-93C2-9FEF75B0CB5E}" destId="{D80D3711-8954-429A-9A4E-6C8AE18D15A7}" srcOrd="0" destOrd="0" presId="urn:microsoft.com/office/officeart/2005/8/layout/hierarchy3"/>
    <dgm:cxn modelId="{1E290BB2-263B-4B0D-ADCE-BB513DEE81E7}" type="presOf" srcId="{2A733E93-5C14-4962-9E95-E059B5487DC4}" destId="{AD95F5FD-2ED6-4CE1-870F-CC7124860B39}" srcOrd="0" destOrd="0" presId="urn:microsoft.com/office/officeart/2005/8/layout/hierarchy3"/>
    <dgm:cxn modelId="{01D8C5B8-85E0-4BCB-B405-E15AA1B170B5}" type="presOf" srcId="{FF300AAA-03CF-40A0-92CC-4E313D535573}" destId="{348FDC1C-12E0-4333-910C-46DB0B634090}" srcOrd="0" destOrd="0" presId="urn:microsoft.com/office/officeart/2005/8/layout/hierarchy3"/>
    <dgm:cxn modelId="{9EE0FBBA-C8E7-4466-94BA-33DBC4E3B4FD}" srcId="{4C2FAAF8-8977-4253-9059-EEB7807097BF}" destId="{CD1AD7C4-325B-42FE-808F-B606FAA15DCF}" srcOrd="6" destOrd="0" parTransId="{FF300AAA-03CF-40A0-92CC-4E313D535573}" sibTransId="{3CEE83B4-8052-4572-A79D-DADCAFBBC2DE}"/>
    <dgm:cxn modelId="{7515F5C8-FBB8-4203-9821-55D10D40B8E8}" srcId="{F5237513-2FFD-4CC5-A248-03EE8E8730E7}" destId="{0CB7A50F-6AF1-49C9-B2C3-00D065B22296}" srcOrd="1" destOrd="0" parTransId="{469D5F70-94A5-4C33-80D9-FA6839B7A767}" sibTransId="{7E8AA9ED-7A5D-4340-836F-AA6726C27C7B}"/>
    <dgm:cxn modelId="{C842F2CA-DE98-49F7-A954-1363863A5614}" type="presOf" srcId="{C2DA4FE4-5DBB-416F-AABF-BC2D53C292D1}" destId="{C1B6359E-1F39-4068-8B35-955AE73CBC2D}" srcOrd="0" destOrd="0" presId="urn:microsoft.com/office/officeart/2005/8/layout/hierarchy3"/>
    <dgm:cxn modelId="{98336EDD-AD97-4D3B-9276-332C199314DE}" type="presOf" srcId="{346CDA67-662D-438F-99FB-58CA53AFC18E}" destId="{685DAB71-3C9D-4806-8A23-D183797642C8}" srcOrd="0" destOrd="0" presId="urn:microsoft.com/office/officeart/2005/8/layout/hierarchy3"/>
    <dgm:cxn modelId="{4F0073DD-E103-4125-8FB1-F2D37AFAD16D}" type="presOf" srcId="{D903BAE2-CE40-466D-9931-61858DB1C3D6}" destId="{65B37A0B-2972-4FC7-90B5-B127BFA6F255}" srcOrd="0" destOrd="0" presId="urn:microsoft.com/office/officeart/2005/8/layout/hierarchy3"/>
    <dgm:cxn modelId="{2FC118E6-8BFE-4D4D-8103-416337356097}" type="presOf" srcId="{559839C6-BC44-4A3A-B1AD-8CFD3FF75F5F}" destId="{E88FD81F-46D0-4873-878E-CDFDDF458050}" srcOrd="0" destOrd="0" presId="urn:microsoft.com/office/officeart/2005/8/layout/hierarchy3"/>
    <dgm:cxn modelId="{03204EE6-33DF-459E-862B-57AE6502D616}" type="presOf" srcId="{38AA8255-19BA-4BD4-B26F-4D6E3E2F5D08}" destId="{56B79D0C-1E03-45AC-8749-73D0EE3FC863}" srcOrd="0" destOrd="0" presId="urn:microsoft.com/office/officeart/2005/8/layout/hierarchy3"/>
    <dgm:cxn modelId="{8D606EE9-F572-4FB5-9B77-1F604C00818B}" type="presOf" srcId="{584865B5-C1CD-438C-96E0-1C70A0E0B345}" destId="{B9FDC9B4-6DC4-484D-8C1C-E733C637172F}" srcOrd="0" destOrd="0" presId="urn:microsoft.com/office/officeart/2005/8/layout/hierarchy3"/>
    <dgm:cxn modelId="{4334EEE9-C05C-4E74-85F8-BDC459838C49}" type="presOf" srcId="{4EC7CA0F-D6D8-4507-9E5D-69D07FFEBF82}" destId="{0CA22A49-746F-4210-8985-1206296BFFAA}" srcOrd="0" destOrd="0" presId="urn:microsoft.com/office/officeart/2005/8/layout/hierarchy3"/>
    <dgm:cxn modelId="{922DE6EC-24E0-470C-A2F7-F24AB98AC137}" srcId="{0CB7A50F-6AF1-49C9-B2C3-00D065B22296}" destId="{584865B5-C1CD-438C-96E0-1C70A0E0B345}" srcOrd="3" destOrd="0" parTransId="{E10F5653-F262-4FCE-B3B5-E05B2E3345DB}" sibTransId="{0C39102B-FED5-43FE-A36C-3DDA9494CA9D}"/>
    <dgm:cxn modelId="{6E433AEE-34C5-4693-BFEA-F14902226EAC}" srcId="{4C2FAAF8-8977-4253-9059-EEB7807097BF}" destId="{4EC7CA0F-D6D8-4507-9E5D-69D07FFEBF82}" srcOrd="5" destOrd="0" parTransId="{190868FC-12B9-44A1-B259-51E4902D1DC3}" sibTransId="{BF16D1BC-32F9-4067-AE47-9C84BA8DCE5D}"/>
    <dgm:cxn modelId="{6B6DB5F1-E749-41AA-825F-0B7D8B5D81FD}" type="presOf" srcId="{190868FC-12B9-44A1-B259-51E4902D1DC3}" destId="{53D87B43-827B-4B66-86D8-1DF980D7527D}" srcOrd="0" destOrd="0" presId="urn:microsoft.com/office/officeart/2005/8/layout/hierarchy3"/>
    <dgm:cxn modelId="{A8F56CF3-A599-4F0F-B5C0-371841F994DB}" type="presOf" srcId="{4C2FAAF8-8977-4253-9059-EEB7807097BF}" destId="{7FFE28BE-95CC-4433-83DC-BE7D77196284}" srcOrd="1" destOrd="0" presId="urn:microsoft.com/office/officeart/2005/8/layout/hierarchy3"/>
    <dgm:cxn modelId="{D480C6F7-7745-4DC6-AE2E-F2498AD889E5}" srcId="{0CB7A50F-6AF1-49C9-B2C3-00D065B22296}" destId="{C2DA4FE4-5DBB-416F-AABF-BC2D53C292D1}" srcOrd="1" destOrd="0" parTransId="{559839C6-BC44-4A3A-B1AD-8CFD3FF75F5F}" sibTransId="{FFFB013B-69AF-4214-A7C1-404CE601DF9B}"/>
    <dgm:cxn modelId="{64E279F8-1E6C-4115-9A00-6EE040B6ED4A}" type="presOf" srcId="{93ECFC20-9122-4307-B4D4-E04D51D6961E}" destId="{81BFD724-3EA0-4275-AB94-BFD306F44A4A}" srcOrd="0" destOrd="0" presId="urn:microsoft.com/office/officeart/2005/8/layout/hierarchy3"/>
    <dgm:cxn modelId="{3E99CDF8-8170-4164-B2AE-E2B6718F0AF0}" srcId="{F5237513-2FFD-4CC5-A248-03EE8E8730E7}" destId="{4C2FAAF8-8977-4253-9059-EEB7807097BF}" srcOrd="0" destOrd="0" parTransId="{837D89FD-A2FE-4A11-BDD4-B7625BA589F1}" sibTransId="{55B8B9A5-DAC0-4CF8-9CF2-DEC45D381B05}"/>
    <dgm:cxn modelId="{673C1BFA-987C-415B-AE4E-6105251DEA59}" srcId="{0CB7A50F-6AF1-49C9-B2C3-00D065B22296}" destId="{93ECFC20-9122-4307-B4D4-E04D51D6961E}" srcOrd="2" destOrd="0" parTransId="{71A8EFC5-73B2-438F-80CC-69157DD1BFC1}" sibTransId="{ABC401D3-0648-43CD-867E-46509CD3913C}"/>
    <dgm:cxn modelId="{04C08966-79A1-4709-8CBF-E322F0E09661}" type="presParOf" srcId="{368BAD3F-DF58-4DE3-A8BD-115C1E518DD7}" destId="{14CF3AE4-A89B-4A58-A603-C108FB036529}" srcOrd="0" destOrd="0" presId="urn:microsoft.com/office/officeart/2005/8/layout/hierarchy3"/>
    <dgm:cxn modelId="{95A7521C-E2A1-480A-8B0C-75A7BF4BE211}" type="presParOf" srcId="{14CF3AE4-A89B-4A58-A603-C108FB036529}" destId="{CE3464DF-9907-4AD5-8CF6-4379781D2D4E}" srcOrd="0" destOrd="0" presId="urn:microsoft.com/office/officeart/2005/8/layout/hierarchy3"/>
    <dgm:cxn modelId="{B7A243C9-32F9-4D03-BF88-C0AE56C8DBCC}" type="presParOf" srcId="{CE3464DF-9907-4AD5-8CF6-4379781D2D4E}" destId="{B1929267-1BF9-4E31-938A-6D7F330C5747}" srcOrd="0" destOrd="0" presId="urn:microsoft.com/office/officeart/2005/8/layout/hierarchy3"/>
    <dgm:cxn modelId="{78940AC1-1ED4-4980-A7EC-593DC90214E3}" type="presParOf" srcId="{CE3464DF-9907-4AD5-8CF6-4379781D2D4E}" destId="{7FFE28BE-95CC-4433-83DC-BE7D77196284}" srcOrd="1" destOrd="0" presId="urn:microsoft.com/office/officeart/2005/8/layout/hierarchy3"/>
    <dgm:cxn modelId="{88D9BAA7-6CAC-4B17-8828-FE056C958C27}" type="presParOf" srcId="{14CF3AE4-A89B-4A58-A603-C108FB036529}" destId="{3C752661-AF67-47D1-8595-6BECB0E658E4}" srcOrd="1" destOrd="0" presId="urn:microsoft.com/office/officeart/2005/8/layout/hierarchy3"/>
    <dgm:cxn modelId="{E77FF4AF-CD41-4190-894E-94D0CCB94AE4}" type="presParOf" srcId="{3C752661-AF67-47D1-8595-6BECB0E658E4}" destId="{D80D3711-8954-429A-9A4E-6C8AE18D15A7}" srcOrd="0" destOrd="0" presId="urn:microsoft.com/office/officeart/2005/8/layout/hierarchy3"/>
    <dgm:cxn modelId="{1C78D4A7-B6B5-46BE-91B0-C06E13DB9E83}" type="presParOf" srcId="{3C752661-AF67-47D1-8595-6BECB0E658E4}" destId="{56B79D0C-1E03-45AC-8749-73D0EE3FC863}" srcOrd="1" destOrd="0" presId="urn:microsoft.com/office/officeart/2005/8/layout/hierarchy3"/>
    <dgm:cxn modelId="{318553DF-3AF1-47D0-BDEB-4FFC5DFBE2D0}" type="presParOf" srcId="{3C752661-AF67-47D1-8595-6BECB0E658E4}" destId="{7FD92404-2B55-4D96-83B1-C8CEB3886D66}" srcOrd="2" destOrd="0" presId="urn:microsoft.com/office/officeart/2005/8/layout/hierarchy3"/>
    <dgm:cxn modelId="{301AB791-6D0E-4C19-A2C1-4B160666C10B}" type="presParOf" srcId="{3C752661-AF67-47D1-8595-6BECB0E658E4}" destId="{6BFC7A0A-5B31-4544-B283-456224985D72}" srcOrd="3" destOrd="0" presId="urn:microsoft.com/office/officeart/2005/8/layout/hierarchy3"/>
    <dgm:cxn modelId="{34FC8B33-39BD-4720-9471-2B5B0621B702}" type="presParOf" srcId="{3C752661-AF67-47D1-8595-6BECB0E658E4}" destId="{1D679CC4-D328-43D2-9072-226DFC9C246C}" srcOrd="4" destOrd="0" presId="urn:microsoft.com/office/officeart/2005/8/layout/hierarchy3"/>
    <dgm:cxn modelId="{A04269DD-62F6-45F3-AB49-E68CE30BB87D}" type="presParOf" srcId="{3C752661-AF67-47D1-8595-6BECB0E658E4}" destId="{5A818694-2802-4055-817C-B2B172EF60FB}" srcOrd="5" destOrd="0" presId="urn:microsoft.com/office/officeart/2005/8/layout/hierarchy3"/>
    <dgm:cxn modelId="{009BC3B2-CDE9-44E6-B2DB-46E2780190B6}" type="presParOf" srcId="{3C752661-AF67-47D1-8595-6BECB0E658E4}" destId="{73208814-7DF8-40DB-B6F2-A85318AC3C0F}" srcOrd="6" destOrd="0" presId="urn:microsoft.com/office/officeart/2005/8/layout/hierarchy3"/>
    <dgm:cxn modelId="{4CE9CE27-FFA2-4593-BF28-09BD0D1153FD}" type="presParOf" srcId="{3C752661-AF67-47D1-8595-6BECB0E658E4}" destId="{90275325-13E0-4B7A-B65A-C58B4BBEB719}" srcOrd="7" destOrd="0" presId="urn:microsoft.com/office/officeart/2005/8/layout/hierarchy3"/>
    <dgm:cxn modelId="{F17A1420-3AC9-46DE-BB92-3085AC4DA3CF}" type="presParOf" srcId="{3C752661-AF67-47D1-8595-6BECB0E658E4}" destId="{38D1CAB4-917F-4EF0-BD3D-CA46F6489CE8}" srcOrd="8" destOrd="0" presId="urn:microsoft.com/office/officeart/2005/8/layout/hierarchy3"/>
    <dgm:cxn modelId="{F3477EA0-B62E-43E0-BA4B-68AE122F0941}" type="presParOf" srcId="{3C752661-AF67-47D1-8595-6BECB0E658E4}" destId="{AD95F5FD-2ED6-4CE1-870F-CC7124860B39}" srcOrd="9" destOrd="0" presId="urn:microsoft.com/office/officeart/2005/8/layout/hierarchy3"/>
    <dgm:cxn modelId="{458ADE19-BE54-46EC-A68F-87857698514D}" type="presParOf" srcId="{3C752661-AF67-47D1-8595-6BECB0E658E4}" destId="{53D87B43-827B-4B66-86D8-1DF980D7527D}" srcOrd="10" destOrd="0" presId="urn:microsoft.com/office/officeart/2005/8/layout/hierarchy3"/>
    <dgm:cxn modelId="{8CE57102-D06B-4E60-A671-CF0FDB3A71F9}" type="presParOf" srcId="{3C752661-AF67-47D1-8595-6BECB0E658E4}" destId="{0CA22A49-746F-4210-8985-1206296BFFAA}" srcOrd="11" destOrd="0" presId="urn:microsoft.com/office/officeart/2005/8/layout/hierarchy3"/>
    <dgm:cxn modelId="{45DBDA2F-C697-4CE1-9791-07403C08BD0A}" type="presParOf" srcId="{3C752661-AF67-47D1-8595-6BECB0E658E4}" destId="{348FDC1C-12E0-4333-910C-46DB0B634090}" srcOrd="12" destOrd="0" presId="urn:microsoft.com/office/officeart/2005/8/layout/hierarchy3"/>
    <dgm:cxn modelId="{11ECEDBB-D877-47B5-9243-F1EF5433D089}" type="presParOf" srcId="{3C752661-AF67-47D1-8595-6BECB0E658E4}" destId="{EA231883-89A4-4196-9896-31246FADC16A}" srcOrd="13" destOrd="0" presId="urn:microsoft.com/office/officeart/2005/8/layout/hierarchy3"/>
    <dgm:cxn modelId="{035351EA-6BE2-450A-96EE-C1A238F70D2D}" type="presParOf" srcId="{3C752661-AF67-47D1-8595-6BECB0E658E4}" destId="{685DAB71-3C9D-4806-8A23-D183797642C8}" srcOrd="14" destOrd="0" presId="urn:microsoft.com/office/officeart/2005/8/layout/hierarchy3"/>
    <dgm:cxn modelId="{5E3725FD-79BA-4AD5-B10D-A69C77F97750}" type="presParOf" srcId="{3C752661-AF67-47D1-8595-6BECB0E658E4}" destId="{65B37A0B-2972-4FC7-90B5-B127BFA6F255}" srcOrd="15" destOrd="0" presId="urn:microsoft.com/office/officeart/2005/8/layout/hierarchy3"/>
    <dgm:cxn modelId="{58A000E7-D762-42F1-8AA3-A3BC535EE985}" type="presParOf" srcId="{368BAD3F-DF58-4DE3-A8BD-115C1E518DD7}" destId="{267AF733-2205-4A34-945A-6EDA5A1C920F}" srcOrd="1" destOrd="0" presId="urn:microsoft.com/office/officeart/2005/8/layout/hierarchy3"/>
    <dgm:cxn modelId="{C838A2E5-D2AB-4072-B879-D55B361E9ED4}" type="presParOf" srcId="{267AF733-2205-4A34-945A-6EDA5A1C920F}" destId="{30DC9425-4C89-4CBD-9A4E-A7BFC05E5CF1}" srcOrd="0" destOrd="0" presId="urn:microsoft.com/office/officeart/2005/8/layout/hierarchy3"/>
    <dgm:cxn modelId="{CBAFB19B-EA34-4A20-AD7E-421702D6D56E}" type="presParOf" srcId="{30DC9425-4C89-4CBD-9A4E-A7BFC05E5CF1}" destId="{74FF7CBD-0EC6-4B6E-960D-598F6B921E9A}" srcOrd="0" destOrd="0" presId="urn:microsoft.com/office/officeart/2005/8/layout/hierarchy3"/>
    <dgm:cxn modelId="{6A8E7C33-9056-4C94-A4B7-A5854BF82640}" type="presParOf" srcId="{30DC9425-4C89-4CBD-9A4E-A7BFC05E5CF1}" destId="{5796A147-899F-4AF7-AE39-4C165BD67BE3}" srcOrd="1" destOrd="0" presId="urn:microsoft.com/office/officeart/2005/8/layout/hierarchy3"/>
    <dgm:cxn modelId="{A48E0028-FEC6-4234-AFC0-E4367E55079C}" type="presParOf" srcId="{267AF733-2205-4A34-945A-6EDA5A1C920F}" destId="{6632052B-B207-4A4D-AE11-5DCD3C0A2DF7}" srcOrd="1" destOrd="0" presId="urn:microsoft.com/office/officeart/2005/8/layout/hierarchy3"/>
    <dgm:cxn modelId="{288F0B12-2971-4D04-B18E-08D0C112FCDD}" type="presParOf" srcId="{6632052B-B207-4A4D-AE11-5DCD3C0A2DF7}" destId="{3306D792-970E-48AF-860A-0059B7850B20}" srcOrd="0" destOrd="0" presId="urn:microsoft.com/office/officeart/2005/8/layout/hierarchy3"/>
    <dgm:cxn modelId="{F8A061C3-7B8F-4A7C-B3AD-6D3A9E692FC9}" type="presParOf" srcId="{6632052B-B207-4A4D-AE11-5DCD3C0A2DF7}" destId="{27F3B0B0-775E-46D1-96BB-D73D9048D801}" srcOrd="1" destOrd="0" presId="urn:microsoft.com/office/officeart/2005/8/layout/hierarchy3"/>
    <dgm:cxn modelId="{0929F898-E090-4436-AE5F-C5E8529E04FF}" type="presParOf" srcId="{6632052B-B207-4A4D-AE11-5DCD3C0A2DF7}" destId="{E88FD81F-46D0-4873-878E-CDFDDF458050}" srcOrd="2" destOrd="0" presId="urn:microsoft.com/office/officeart/2005/8/layout/hierarchy3"/>
    <dgm:cxn modelId="{01590F23-7BCA-4775-84F1-A5FBDF6CA02E}" type="presParOf" srcId="{6632052B-B207-4A4D-AE11-5DCD3C0A2DF7}" destId="{C1B6359E-1F39-4068-8B35-955AE73CBC2D}" srcOrd="3" destOrd="0" presId="urn:microsoft.com/office/officeart/2005/8/layout/hierarchy3"/>
    <dgm:cxn modelId="{CFCC79FB-5521-481C-9882-D07E209E8E91}" type="presParOf" srcId="{6632052B-B207-4A4D-AE11-5DCD3C0A2DF7}" destId="{632092D2-A107-4F98-8148-FFD07B7DA201}" srcOrd="4" destOrd="0" presId="urn:microsoft.com/office/officeart/2005/8/layout/hierarchy3"/>
    <dgm:cxn modelId="{1BCC916B-707E-4622-B5FC-2A192AC0A603}" type="presParOf" srcId="{6632052B-B207-4A4D-AE11-5DCD3C0A2DF7}" destId="{81BFD724-3EA0-4275-AB94-BFD306F44A4A}" srcOrd="5" destOrd="0" presId="urn:microsoft.com/office/officeart/2005/8/layout/hierarchy3"/>
    <dgm:cxn modelId="{21A5A526-7368-46F7-BC1A-AA3744B53FF3}" type="presParOf" srcId="{6632052B-B207-4A4D-AE11-5DCD3C0A2DF7}" destId="{818C276F-5FA8-4E39-AC23-A82B17D32AF2}" srcOrd="6" destOrd="0" presId="urn:microsoft.com/office/officeart/2005/8/layout/hierarchy3"/>
    <dgm:cxn modelId="{46669877-E708-4578-8723-E638ADC2611D}" type="presParOf" srcId="{6632052B-B207-4A4D-AE11-5DCD3C0A2DF7}" destId="{B9FDC9B4-6DC4-484D-8C1C-E733C637172F}" srcOrd="7" destOrd="0" presId="urn:microsoft.com/office/officeart/2005/8/layout/hierarchy3"/>
    <dgm:cxn modelId="{06B16C70-C443-4240-8720-87B11115448A}" type="presParOf" srcId="{6632052B-B207-4A4D-AE11-5DCD3C0A2DF7}" destId="{9270E97F-9644-45CE-9F50-2597EBED8C3D}" srcOrd="8" destOrd="0" presId="urn:microsoft.com/office/officeart/2005/8/layout/hierarchy3"/>
    <dgm:cxn modelId="{ACD11276-1114-411F-BB64-F26671A3D89A}" type="presParOf" srcId="{6632052B-B207-4A4D-AE11-5DCD3C0A2DF7}" destId="{32706016-D888-4026-9F26-D85BCAEE3732}" srcOrd="9" destOrd="0" presId="urn:microsoft.com/office/officeart/2005/8/layout/hierarchy3"/>
    <dgm:cxn modelId="{349923B5-B319-4DBA-AFD2-6B1552679FC6}" type="presParOf" srcId="{6632052B-B207-4A4D-AE11-5DCD3C0A2DF7}" destId="{09F245E3-771E-4959-A307-65860D0806E6}" srcOrd="10" destOrd="0" presId="urn:microsoft.com/office/officeart/2005/8/layout/hierarchy3"/>
    <dgm:cxn modelId="{8F27C2BA-6D98-4494-BD85-85D7D2A95C5B}" type="presParOf" srcId="{6632052B-B207-4A4D-AE11-5DCD3C0A2DF7}" destId="{D2CBA448-896A-4092-965F-B46BF00C09F6}" srcOrd="11" destOrd="0" presId="urn:microsoft.com/office/officeart/2005/8/layout/hierarchy3"/>
    <dgm:cxn modelId="{97788C7F-9900-45BF-80AD-DC44AC894951}" type="presParOf" srcId="{6632052B-B207-4A4D-AE11-5DCD3C0A2DF7}" destId="{846A3B6F-9419-4829-A7BC-D11D55EBBE28}" srcOrd="12" destOrd="0" presId="urn:microsoft.com/office/officeart/2005/8/layout/hierarchy3"/>
    <dgm:cxn modelId="{F9B14B81-91F6-465D-AEEF-6A60B9ED7388}" type="presParOf" srcId="{6632052B-B207-4A4D-AE11-5DCD3C0A2DF7}" destId="{24486C59-9E24-4986-A1B3-BB19DF76ACB3}" srcOrd="1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48B33F2-6377-4B34-963E-F94E1C05B626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8B70D59-9FEE-4D4E-9D9A-82806ED87F21}">
      <dgm:prSet phldrT="[Текст]"/>
      <dgm:spPr/>
      <dgm:t>
        <a:bodyPr/>
        <a:lstStyle/>
        <a:p>
          <a:r>
            <a:rPr lang="ru-RU" dirty="0"/>
            <a:t>Положительные</a:t>
          </a:r>
        </a:p>
      </dgm:t>
    </dgm:pt>
    <dgm:pt modelId="{E0343AC9-5AB8-4E83-BDCD-8F3A12D9BF2C}" type="parTrans" cxnId="{07323667-3DA8-4A33-A054-BAEA2E6B6A92}">
      <dgm:prSet/>
      <dgm:spPr/>
      <dgm:t>
        <a:bodyPr/>
        <a:lstStyle/>
        <a:p>
          <a:endParaRPr lang="ru-RU"/>
        </a:p>
      </dgm:t>
    </dgm:pt>
    <dgm:pt modelId="{896538A9-1E94-4416-BA7A-DC53C7E7086B}" type="sibTrans" cxnId="{07323667-3DA8-4A33-A054-BAEA2E6B6A92}">
      <dgm:prSet/>
      <dgm:spPr/>
      <dgm:t>
        <a:bodyPr/>
        <a:lstStyle/>
        <a:p>
          <a:endParaRPr lang="ru-RU"/>
        </a:p>
      </dgm:t>
    </dgm:pt>
    <dgm:pt modelId="{3A3688EB-3D4C-4E33-8C2F-A69245363478}">
      <dgm:prSet phldrT="[Текст]"/>
      <dgm:spPr/>
      <dgm:t>
        <a:bodyPr/>
        <a:lstStyle/>
        <a:p>
          <a:r>
            <a:rPr lang="ru-RU" dirty="0"/>
            <a:t>Хороший организатор</a:t>
          </a:r>
        </a:p>
      </dgm:t>
    </dgm:pt>
    <dgm:pt modelId="{D3E272F6-5D86-4C57-8AC3-08A90B9191F1}" type="parTrans" cxnId="{AFB0D64A-373A-4F64-9C2D-F9ED69DDCB2B}">
      <dgm:prSet/>
      <dgm:spPr/>
      <dgm:t>
        <a:bodyPr/>
        <a:lstStyle/>
        <a:p>
          <a:endParaRPr lang="ru-RU"/>
        </a:p>
      </dgm:t>
    </dgm:pt>
    <dgm:pt modelId="{FE3C5C2C-6C61-44C1-9E3B-A702BD980B23}" type="sibTrans" cxnId="{AFB0D64A-373A-4F64-9C2D-F9ED69DDCB2B}">
      <dgm:prSet/>
      <dgm:spPr/>
      <dgm:t>
        <a:bodyPr/>
        <a:lstStyle/>
        <a:p>
          <a:endParaRPr lang="ru-RU"/>
        </a:p>
      </dgm:t>
    </dgm:pt>
    <dgm:pt modelId="{55B8E556-521A-4369-A9BF-35E90FFF6B18}">
      <dgm:prSet phldrT="[Текст]"/>
      <dgm:spPr/>
      <dgm:t>
        <a:bodyPr/>
        <a:lstStyle/>
        <a:p>
          <a:r>
            <a:rPr lang="ru-RU" dirty="0"/>
            <a:t>Хороший руководитель</a:t>
          </a:r>
        </a:p>
      </dgm:t>
    </dgm:pt>
    <dgm:pt modelId="{E4B49008-B0C9-4DA0-A6D1-25AAF5FE4F28}" type="parTrans" cxnId="{2E3D1488-2DB8-48A7-9E8A-F7A7C1841D28}">
      <dgm:prSet/>
      <dgm:spPr/>
      <dgm:t>
        <a:bodyPr/>
        <a:lstStyle/>
        <a:p>
          <a:endParaRPr lang="ru-RU"/>
        </a:p>
      </dgm:t>
    </dgm:pt>
    <dgm:pt modelId="{0B2CF042-BCA6-45F1-8CAB-4B9CF8FEF454}" type="sibTrans" cxnId="{2E3D1488-2DB8-48A7-9E8A-F7A7C1841D28}">
      <dgm:prSet/>
      <dgm:spPr/>
      <dgm:t>
        <a:bodyPr/>
        <a:lstStyle/>
        <a:p>
          <a:endParaRPr lang="ru-RU"/>
        </a:p>
      </dgm:t>
    </dgm:pt>
    <dgm:pt modelId="{9B773423-CBFB-4817-9646-0BFE47E81276}">
      <dgm:prSet phldrT="[Текст]"/>
      <dgm:spPr/>
      <dgm:t>
        <a:bodyPr/>
        <a:lstStyle/>
        <a:p>
          <a:r>
            <a:rPr lang="ru-RU" dirty="0"/>
            <a:t>Отрицательные</a:t>
          </a:r>
        </a:p>
      </dgm:t>
    </dgm:pt>
    <dgm:pt modelId="{0851089D-249D-4BF9-A45D-9376AF6188D2}" type="parTrans" cxnId="{32DA9480-4A7E-4D54-AA87-C300C4618712}">
      <dgm:prSet/>
      <dgm:spPr/>
      <dgm:t>
        <a:bodyPr/>
        <a:lstStyle/>
        <a:p>
          <a:endParaRPr lang="ru-RU"/>
        </a:p>
      </dgm:t>
    </dgm:pt>
    <dgm:pt modelId="{265C113D-1DE4-4B15-A8F0-100CF8CE8ACE}" type="sibTrans" cxnId="{32DA9480-4A7E-4D54-AA87-C300C4618712}">
      <dgm:prSet/>
      <dgm:spPr/>
      <dgm:t>
        <a:bodyPr/>
        <a:lstStyle/>
        <a:p>
          <a:endParaRPr lang="ru-RU"/>
        </a:p>
      </dgm:t>
    </dgm:pt>
    <dgm:pt modelId="{D1242077-5D06-4482-B301-128117899632}">
      <dgm:prSet phldrT="[Текст]"/>
      <dgm:spPr/>
      <dgm:t>
        <a:bodyPr/>
        <a:lstStyle/>
        <a:p>
          <a:r>
            <a:rPr lang="ru-RU" dirty="0"/>
            <a:t>Чрезмерно самоуверен</a:t>
          </a:r>
        </a:p>
      </dgm:t>
    </dgm:pt>
    <dgm:pt modelId="{199FB272-0143-4528-9A9A-5E9FB2433F60}" type="parTrans" cxnId="{26939EFE-B922-4906-99FE-332A9BD27CFF}">
      <dgm:prSet/>
      <dgm:spPr/>
      <dgm:t>
        <a:bodyPr/>
        <a:lstStyle/>
        <a:p>
          <a:endParaRPr lang="ru-RU"/>
        </a:p>
      </dgm:t>
    </dgm:pt>
    <dgm:pt modelId="{8B4172CA-50DB-4CF9-981B-AB97749719AD}" type="sibTrans" cxnId="{26939EFE-B922-4906-99FE-332A9BD27CFF}">
      <dgm:prSet/>
      <dgm:spPr/>
      <dgm:t>
        <a:bodyPr/>
        <a:lstStyle/>
        <a:p>
          <a:endParaRPr lang="ru-RU"/>
        </a:p>
      </dgm:t>
    </dgm:pt>
    <dgm:pt modelId="{BEEDF50B-3381-4144-A816-BA4579F5C9E1}">
      <dgm:prSet phldrT="[Текст]"/>
      <dgm:spPr/>
      <dgm:t>
        <a:bodyPr/>
        <a:lstStyle/>
        <a:p>
          <a:r>
            <a:rPr lang="ru-RU" dirty="0"/>
            <a:t>Придирчив к деталям</a:t>
          </a:r>
        </a:p>
      </dgm:t>
    </dgm:pt>
    <dgm:pt modelId="{4F151CAE-B813-40F9-BBFB-488AA290D462}" type="parTrans" cxnId="{115F3515-768A-4F06-A2BC-8C33BCF57484}">
      <dgm:prSet/>
      <dgm:spPr/>
      <dgm:t>
        <a:bodyPr/>
        <a:lstStyle/>
        <a:p>
          <a:endParaRPr lang="ru-RU"/>
        </a:p>
      </dgm:t>
    </dgm:pt>
    <dgm:pt modelId="{AE97C99A-AD13-4B00-8D91-30B0F2BA44F7}" type="sibTrans" cxnId="{115F3515-768A-4F06-A2BC-8C33BCF57484}">
      <dgm:prSet/>
      <dgm:spPr/>
      <dgm:t>
        <a:bodyPr/>
        <a:lstStyle/>
        <a:p>
          <a:endParaRPr lang="ru-RU"/>
        </a:p>
      </dgm:t>
    </dgm:pt>
    <dgm:pt modelId="{B4D7329C-1952-4495-8C87-D07380FCC77C}">
      <dgm:prSet phldrT="[Текст]"/>
      <dgm:spPr/>
      <dgm:t>
        <a:bodyPr/>
        <a:lstStyle/>
        <a:p>
          <a:r>
            <a:rPr lang="ru-RU" dirty="0"/>
            <a:t>Решительный</a:t>
          </a:r>
        </a:p>
      </dgm:t>
    </dgm:pt>
    <dgm:pt modelId="{698B4FBA-5B9F-4B86-8602-72102C6FFA05}" type="parTrans" cxnId="{DF8D0857-5723-4C20-975C-C8ED1B8B271E}">
      <dgm:prSet/>
      <dgm:spPr/>
      <dgm:t>
        <a:bodyPr/>
        <a:lstStyle/>
        <a:p>
          <a:endParaRPr lang="ru-RU"/>
        </a:p>
      </dgm:t>
    </dgm:pt>
    <dgm:pt modelId="{4E038186-84EA-4DC2-B60E-F32F52C1F8C1}" type="sibTrans" cxnId="{DF8D0857-5723-4C20-975C-C8ED1B8B271E}">
      <dgm:prSet/>
      <dgm:spPr/>
      <dgm:t>
        <a:bodyPr/>
        <a:lstStyle/>
        <a:p>
          <a:endParaRPr lang="ru-RU"/>
        </a:p>
      </dgm:t>
    </dgm:pt>
    <dgm:pt modelId="{D626A508-218C-4DA4-89BE-63106E124229}">
      <dgm:prSet phldrT="[Текст]"/>
      <dgm:spPr/>
      <dgm:t>
        <a:bodyPr/>
        <a:lstStyle/>
        <a:p>
          <a:r>
            <a:rPr lang="ru-RU" dirty="0"/>
            <a:t>В сложных условиях быстро и смело принимает решения</a:t>
          </a:r>
        </a:p>
      </dgm:t>
    </dgm:pt>
    <dgm:pt modelId="{4B24ECDE-0FE2-47AB-A560-D53CE281EB7A}" type="parTrans" cxnId="{D2EED57A-E336-4997-89DE-2EE5C374D870}">
      <dgm:prSet/>
      <dgm:spPr/>
      <dgm:t>
        <a:bodyPr/>
        <a:lstStyle/>
        <a:p>
          <a:endParaRPr lang="ru-RU"/>
        </a:p>
      </dgm:t>
    </dgm:pt>
    <dgm:pt modelId="{1DCBF12B-4615-4DE1-B95C-23C3A55391DF}" type="sibTrans" cxnId="{D2EED57A-E336-4997-89DE-2EE5C374D870}">
      <dgm:prSet/>
      <dgm:spPr/>
      <dgm:t>
        <a:bodyPr/>
        <a:lstStyle/>
        <a:p>
          <a:endParaRPr lang="ru-RU"/>
        </a:p>
      </dgm:t>
    </dgm:pt>
    <dgm:pt modelId="{4F7CF837-638E-4576-8F17-3394F7E9A2FD}">
      <dgm:prSet phldrT="[Текст]"/>
      <dgm:spPr/>
      <dgm:t>
        <a:bodyPr/>
        <a:lstStyle/>
        <a:p>
          <a:r>
            <a:rPr lang="ru-RU" dirty="0"/>
            <a:t>Любит действовать</a:t>
          </a:r>
        </a:p>
      </dgm:t>
    </dgm:pt>
    <dgm:pt modelId="{9CF5ED0C-FCE7-435A-9BD7-19F3CADAD4E3}" type="parTrans" cxnId="{6B325B8F-2ACE-4B95-B0E7-438E34EC74DF}">
      <dgm:prSet/>
      <dgm:spPr/>
      <dgm:t>
        <a:bodyPr/>
        <a:lstStyle/>
        <a:p>
          <a:endParaRPr lang="ru-RU"/>
        </a:p>
      </dgm:t>
    </dgm:pt>
    <dgm:pt modelId="{AE9062A4-9D26-44B9-81CB-E6D2E68D85F8}" type="sibTrans" cxnId="{6B325B8F-2ACE-4B95-B0E7-438E34EC74DF}">
      <dgm:prSet/>
      <dgm:spPr/>
      <dgm:t>
        <a:bodyPr/>
        <a:lstStyle/>
        <a:p>
          <a:endParaRPr lang="ru-RU"/>
        </a:p>
      </dgm:t>
    </dgm:pt>
    <dgm:pt modelId="{7CA11625-EFE1-4025-80B8-0AF6CB6E797E}">
      <dgm:prSet phldrT="[Текст]"/>
      <dgm:spPr/>
      <dgm:t>
        <a:bodyPr/>
        <a:lstStyle/>
        <a:p>
          <a:r>
            <a:rPr lang="ru-RU" dirty="0"/>
            <a:t>Очень практичный</a:t>
          </a:r>
        </a:p>
      </dgm:t>
    </dgm:pt>
    <dgm:pt modelId="{76D7DE13-3F9F-45FC-B3D9-AD0E0572A5D0}" type="parTrans" cxnId="{D88AD4D1-E050-4BFB-9943-766A803E224B}">
      <dgm:prSet/>
      <dgm:spPr/>
      <dgm:t>
        <a:bodyPr/>
        <a:lstStyle/>
        <a:p>
          <a:endParaRPr lang="ru-RU"/>
        </a:p>
      </dgm:t>
    </dgm:pt>
    <dgm:pt modelId="{177F0606-4657-4E2E-B80B-6331CB2FB20D}" type="sibTrans" cxnId="{D88AD4D1-E050-4BFB-9943-766A803E224B}">
      <dgm:prSet/>
      <dgm:spPr/>
      <dgm:t>
        <a:bodyPr/>
        <a:lstStyle/>
        <a:p>
          <a:endParaRPr lang="ru-RU"/>
        </a:p>
      </dgm:t>
    </dgm:pt>
    <dgm:pt modelId="{F0BE4769-4FAA-42BF-9175-73059E6768C4}">
      <dgm:prSet phldrT="[Текст]"/>
      <dgm:spPr/>
      <dgm:t>
        <a:bodyPr/>
        <a:lstStyle/>
        <a:p>
          <a:r>
            <a:rPr lang="ru-RU" dirty="0"/>
            <a:t>Заинтересовывает других к работе</a:t>
          </a:r>
        </a:p>
      </dgm:t>
    </dgm:pt>
    <dgm:pt modelId="{3042504C-DA3C-47E1-8999-8D0C94E319B5}" type="parTrans" cxnId="{9F10B893-9EE7-40A8-9E9C-15D44F4F5038}">
      <dgm:prSet/>
      <dgm:spPr/>
      <dgm:t>
        <a:bodyPr/>
        <a:lstStyle/>
        <a:p>
          <a:endParaRPr lang="ru-RU"/>
        </a:p>
      </dgm:t>
    </dgm:pt>
    <dgm:pt modelId="{32529BFA-6552-4B80-A9F0-355D1BDBA293}" type="sibTrans" cxnId="{9F10B893-9EE7-40A8-9E9C-15D44F4F5038}">
      <dgm:prSet/>
      <dgm:spPr/>
      <dgm:t>
        <a:bodyPr/>
        <a:lstStyle/>
        <a:p>
          <a:endParaRPr lang="ru-RU"/>
        </a:p>
      </dgm:t>
    </dgm:pt>
    <dgm:pt modelId="{28BC31E4-B8FD-4259-94E3-C00B85C6BEFF}">
      <dgm:prSet phldrT="[Текст]"/>
      <dgm:spPr/>
      <dgm:t>
        <a:bodyPr/>
        <a:lstStyle/>
        <a:p>
          <a:r>
            <a:rPr lang="ru-RU" dirty="0"/>
            <a:t>Противостоит оппозиции</a:t>
          </a:r>
        </a:p>
      </dgm:t>
    </dgm:pt>
    <dgm:pt modelId="{CDE84836-EC24-44EF-A2AE-31E5525C99BC}" type="parTrans" cxnId="{57D8E2FE-A503-4050-9910-1BFC6E7069C1}">
      <dgm:prSet/>
      <dgm:spPr/>
      <dgm:t>
        <a:bodyPr/>
        <a:lstStyle/>
        <a:p>
          <a:endParaRPr lang="ru-RU"/>
        </a:p>
      </dgm:t>
    </dgm:pt>
    <dgm:pt modelId="{B4336B09-99A3-433D-AFE5-8C3384564435}" type="sibTrans" cxnId="{57D8E2FE-A503-4050-9910-1BFC6E7069C1}">
      <dgm:prSet/>
      <dgm:spPr/>
      <dgm:t>
        <a:bodyPr/>
        <a:lstStyle/>
        <a:p>
          <a:endParaRPr lang="ru-RU"/>
        </a:p>
      </dgm:t>
    </dgm:pt>
    <dgm:pt modelId="{0A44A7D9-F9E7-44BE-8939-B0E9E1D9DCC8}">
      <dgm:prSet phldrT="[Текст]"/>
      <dgm:spPr/>
      <dgm:t>
        <a:bodyPr/>
        <a:lstStyle/>
        <a:p>
          <a:r>
            <a:rPr lang="ru-RU" dirty="0"/>
            <a:t>Ставит задачи и достигает их</a:t>
          </a:r>
        </a:p>
      </dgm:t>
    </dgm:pt>
    <dgm:pt modelId="{6A04534D-9CF1-4A28-88DB-7A16AF083EF6}" type="parTrans" cxnId="{D874FF81-A614-4250-AB6F-6D798AADC5A2}">
      <dgm:prSet/>
      <dgm:spPr/>
      <dgm:t>
        <a:bodyPr/>
        <a:lstStyle/>
        <a:p>
          <a:endParaRPr lang="ru-RU"/>
        </a:p>
      </dgm:t>
    </dgm:pt>
    <dgm:pt modelId="{6D5D303D-F849-4C4D-B44D-00835DF2FCFB}" type="sibTrans" cxnId="{D874FF81-A614-4250-AB6F-6D798AADC5A2}">
      <dgm:prSet/>
      <dgm:spPr/>
      <dgm:t>
        <a:bodyPr/>
        <a:lstStyle/>
        <a:p>
          <a:endParaRPr lang="ru-RU"/>
        </a:p>
      </dgm:t>
    </dgm:pt>
    <dgm:pt modelId="{0B7F2FE7-A8BF-495F-98C1-4B15030E144F}">
      <dgm:prSet phldrT="[Текст]"/>
      <dgm:spPr/>
      <dgm:t>
        <a:bodyPr/>
        <a:lstStyle/>
        <a:p>
          <a:r>
            <a:rPr lang="ru-RU" dirty="0"/>
            <a:t>Работает по программе</a:t>
          </a:r>
        </a:p>
      </dgm:t>
    </dgm:pt>
    <dgm:pt modelId="{EC8E881F-79ED-489C-A0EF-B042A11F5046}" type="parTrans" cxnId="{6324C8CD-D38D-4E17-91B7-338142519BD7}">
      <dgm:prSet/>
      <dgm:spPr/>
      <dgm:t>
        <a:bodyPr/>
        <a:lstStyle/>
        <a:p>
          <a:endParaRPr lang="ru-RU"/>
        </a:p>
      </dgm:t>
    </dgm:pt>
    <dgm:pt modelId="{71B8F534-651F-439D-A6CE-7C66B0042C60}" type="sibTrans" cxnId="{6324C8CD-D38D-4E17-91B7-338142519BD7}">
      <dgm:prSet/>
      <dgm:spPr/>
      <dgm:t>
        <a:bodyPr/>
        <a:lstStyle/>
        <a:p>
          <a:endParaRPr lang="ru-RU"/>
        </a:p>
      </dgm:t>
    </dgm:pt>
    <dgm:pt modelId="{B58BF87F-07EE-4F56-9BBC-56E97426E69B}">
      <dgm:prSet phldrT="[Текст]"/>
      <dgm:spPr/>
      <dgm:t>
        <a:bodyPr/>
        <a:lstStyle/>
        <a:p>
          <a:r>
            <a:rPr lang="ru-RU" dirty="0"/>
            <a:t>Больше придерживается своих идей</a:t>
          </a:r>
        </a:p>
      </dgm:t>
    </dgm:pt>
    <dgm:pt modelId="{88EA865A-254A-4DE9-87B8-DDD4DE85B900}" type="parTrans" cxnId="{36891165-049F-45E2-847B-0B151E127DBF}">
      <dgm:prSet/>
      <dgm:spPr/>
      <dgm:t>
        <a:bodyPr/>
        <a:lstStyle/>
        <a:p>
          <a:endParaRPr lang="ru-RU"/>
        </a:p>
      </dgm:t>
    </dgm:pt>
    <dgm:pt modelId="{047020C2-28AF-40D6-9ACB-3C2D24CB1121}" type="sibTrans" cxnId="{36891165-049F-45E2-847B-0B151E127DBF}">
      <dgm:prSet/>
      <dgm:spPr/>
      <dgm:t>
        <a:bodyPr/>
        <a:lstStyle/>
        <a:p>
          <a:endParaRPr lang="ru-RU"/>
        </a:p>
      </dgm:t>
    </dgm:pt>
    <dgm:pt modelId="{41AA2ABC-3D42-473D-A57C-D015370D0322}">
      <dgm:prSet phldrT="[Текст]"/>
      <dgm:spPr/>
      <dgm:t>
        <a:bodyPr/>
        <a:lstStyle/>
        <a:p>
          <a:r>
            <a:rPr lang="ru-RU" dirty="0"/>
            <a:t>С трудом уступает</a:t>
          </a:r>
        </a:p>
      </dgm:t>
    </dgm:pt>
    <dgm:pt modelId="{8152B50A-F421-4CE7-A326-BECF9BD78811}" type="parTrans" cxnId="{ED127A6B-B02E-4605-B73D-FA852DB9025C}">
      <dgm:prSet/>
      <dgm:spPr/>
      <dgm:t>
        <a:bodyPr/>
        <a:lstStyle/>
        <a:p>
          <a:endParaRPr lang="ru-RU"/>
        </a:p>
      </dgm:t>
    </dgm:pt>
    <dgm:pt modelId="{8233506D-27DB-41F5-A58C-9E4A0DCE0EF4}" type="sibTrans" cxnId="{ED127A6B-B02E-4605-B73D-FA852DB9025C}">
      <dgm:prSet/>
      <dgm:spPr/>
      <dgm:t>
        <a:bodyPr/>
        <a:lstStyle/>
        <a:p>
          <a:endParaRPr lang="ru-RU"/>
        </a:p>
      </dgm:t>
    </dgm:pt>
    <dgm:pt modelId="{80D29CEB-EF66-467E-85CC-7A8C57D2C546}">
      <dgm:prSet phldrT="[Текст]"/>
      <dgm:spPr/>
      <dgm:t>
        <a:bodyPr/>
        <a:lstStyle/>
        <a:p>
          <a:r>
            <a:rPr lang="ru-RU" dirty="0"/>
            <a:t>Ищет время только на свои планы</a:t>
          </a:r>
        </a:p>
      </dgm:t>
    </dgm:pt>
    <dgm:pt modelId="{66F67235-440B-471B-8450-F7A4C0FE5E06}" type="parTrans" cxnId="{A3A524FF-0D6E-42DC-96DD-DD324F9B7EE2}">
      <dgm:prSet/>
      <dgm:spPr/>
      <dgm:t>
        <a:bodyPr/>
        <a:lstStyle/>
        <a:p>
          <a:endParaRPr lang="ru-RU"/>
        </a:p>
      </dgm:t>
    </dgm:pt>
    <dgm:pt modelId="{10CBD8C6-CCAE-4805-AE1B-8FC7128082BF}" type="sibTrans" cxnId="{A3A524FF-0D6E-42DC-96DD-DD324F9B7EE2}">
      <dgm:prSet/>
      <dgm:spPr/>
      <dgm:t>
        <a:bodyPr/>
        <a:lstStyle/>
        <a:p>
          <a:endParaRPr lang="ru-RU"/>
        </a:p>
      </dgm:t>
    </dgm:pt>
    <dgm:pt modelId="{ADBF6EA6-BE08-45C1-8AC0-A72575B0A6BD}">
      <dgm:prSet phldrT="[Текст]"/>
      <dgm:spPr/>
      <dgm:t>
        <a:bodyPr/>
        <a:lstStyle/>
        <a:p>
          <a:r>
            <a:rPr lang="ru-RU" dirty="0"/>
            <a:t>Не согласовывает  программу действий с другими</a:t>
          </a:r>
        </a:p>
      </dgm:t>
    </dgm:pt>
    <dgm:pt modelId="{61070497-C000-4EC8-8F43-A1707F8250F1}" type="parTrans" cxnId="{EF47D797-208C-403C-92F8-0C6809F913CE}">
      <dgm:prSet/>
      <dgm:spPr/>
      <dgm:t>
        <a:bodyPr/>
        <a:lstStyle/>
        <a:p>
          <a:endParaRPr lang="ru-RU"/>
        </a:p>
      </dgm:t>
    </dgm:pt>
    <dgm:pt modelId="{A2321008-20FA-4AB9-846D-DA721147FBC0}" type="sibTrans" cxnId="{EF47D797-208C-403C-92F8-0C6809F913CE}">
      <dgm:prSet/>
      <dgm:spPr/>
      <dgm:t>
        <a:bodyPr/>
        <a:lstStyle/>
        <a:p>
          <a:endParaRPr lang="ru-RU"/>
        </a:p>
      </dgm:t>
    </dgm:pt>
    <dgm:pt modelId="{920D7D9C-BE5F-41B5-B3A1-BDDCAEF4DD54}">
      <dgm:prSet phldrT="[Текст]"/>
      <dgm:spPr/>
      <dgm:t>
        <a:bodyPr/>
        <a:lstStyle/>
        <a:p>
          <a:r>
            <a:rPr lang="ru-RU" dirty="0"/>
            <a:t>Расстраивается, когда его программа не выполняется</a:t>
          </a:r>
        </a:p>
      </dgm:t>
    </dgm:pt>
    <dgm:pt modelId="{11B50340-D341-46FF-B898-14187FCE5E17}" type="parTrans" cxnId="{8268A4DD-03E5-4AE4-987F-3C1028BEBB41}">
      <dgm:prSet/>
      <dgm:spPr/>
      <dgm:t>
        <a:bodyPr/>
        <a:lstStyle/>
        <a:p>
          <a:endParaRPr lang="ru-RU"/>
        </a:p>
      </dgm:t>
    </dgm:pt>
    <dgm:pt modelId="{853DD191-6BB6-4992-92DA-64A2A5446A42}" type="sibTrans" cxnId="{8268A4DD-03E5-4AE4-987F-3C1028BEBB41}">
      <dgm:prSet/>
      <dgm:spPr/>
      <dgm:t>
        <a:bodyPr/>
        <a:lstStyle/>
        <a:p>
          <a:endParaRPr lang="ru-RU"/>
        </a:p>
      </dgm:t>
    </dgm:pt>
    <dgm:pt modelId="{E80A7205-A4C4-476B-8245-34CD80CD2B1A}">
      <dgm:prSet phldrT="[Текст]"/>
      <dgm:spPr/>
      <dgm:t>
        <a:bodyPr/>
        <a:lstStyle/>
        <a:p>
          <a:r>
            <a:rPr lang="ru-RU" dirty="0"/>
            <a:t>Гнев, может переходить в ярость</a:t>
          </a:r>
        </a:p>
      </dgm:t>
    </dgm:pt>
    <dgm:pt modelId="{4737FF8D-3AB2-45F4-ACBB-5D98F1FEF926}" type="parTrans" cxnId="{21627478-A063-49F5-9133-E1E31C031876}">
      <dgm:prSet/>
      <dgm:spPr/>
      <dgm:t>
        <a:bodyPr/>
        <a:lstStyle/>
        <a:p>
          <a:endParaRPr lang="ru-RU"/>
        </a:p>
      </dgm:t>
    </dgm:pt>
    <dgm:pt modelId="{004178C1-CE5A-4144-87B8-D964F6DC67C5}" type="sibTrans" cxnId="{21627478-A063-49F5-9133-E1E31C031876}">
      <dgm:prSet/>
      <dgm:spPr/>
      <dgm:t>
        <a:bodyPr/>
        <a:lstStyle/>
        <a:p>
          <a:endParaRPr lang="ru-RU"/>
        </a:p>
      </dgm:t>
    </dgm:pt>
    <dgm:pt modelId="{0B9EA2C3-04F9-47E1-87D9-D5D68FC08A34}">
      <dgm:prSet phldrT="[Текст]"/>
      <dgm:spPr/>
      <dgm:t>
        <a:bodyPr/>
        <a:lstStyle/>
        <a:p>
          <a:r>
            <a:rPr lang="ru-RU" dirty="0"/>
            <a:t>Не ценит философское мышление</a:t>
          </a:r>
        </a:p>
      </dgm:t>
    </dgm:pt>
    <dgm:pt modelId="{CD4584F7-7234-4915-83B1-30ACE508B3E9}" type="parTrans" cxnId="{DF751743-308A-4202-80DC-2FEF7F896437}">
      <dgm:prSet/>
      <dgm:spPr/>
      <dgm:t>
        <a:bodyPr/>
        <a:lstStyle/>
        <a:p>
          <a:endParaRPr lang="ru-RU"/>
        </a:p>
      </dgm:t>
    </dgm:pt>
    <dgm:pt modelId="{B9F388D9-8750-4A81-A829-5E8A279C85B0}" type="sibTrans" cxnId="{DF751743-308A-4202-80DC-2FEF7F896437}">
      <dgm:prSet/>
      <dgm:spPr/>
      <dgm:t>
        <a:bodyPr/>
        <a:lstStyle/>
        <a:p>
          <a:endParaRPr lang="ru-RU"/>
        </a:p>
      </dgm:t>
    </dgm:pt>
    <dgm:pt modelId="{F14ECDAC-E7E7-4EBB-BFD8-5BECA0C9B513}" type="pres">
      <dgm:prSet presAssocID="{A48B33F2-6377-4B34-963E-F94E1C05B626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C2598E7-357B-406E-B940-B011F14A6CF1}" type="pres">
      <dgm:prSet presAssocID="{18B70D59-9FEE-4D4E-9D9A-82806ED87F21}" presName="root" presStyleCnt="0"/>
      <dgm:spPr/>
    </dgm:pt>
    <dgm:pt modelId="{7F540CD6-6B33-4C3B-B017-C6EEF652EA47}" type="pres">
      <dgm:prSet presAssocID="{18B70D59-9FEE-4D4E-9D9A-82806ED87F21}" presName="rootComposite" presStyleCnt="0"/>
      <dgm:spPr/>
    </dgm:pt>
    <dgm:pt modelId="{B36E141E-E62C-43D8-9FAC-C65CA16225E2}" type="pres">
      <dgm:prSet presAssocID="{18B70D59-9FEE-4D4E-9D9A-82806ED87F21}" presName="rootText" presStyleLbl="node1" presStyleIdx="0" presStyleCnt="2" custScaleX="153436" custScaleY="27987"/>
      <dgm:spPr/>
    </dgm:pt>
    <dgm:pt modelId="{6F291BA4-3A5A-4E17-801B-23483BAAB124}" type="pres">
      <dgm:prSet presAssocID="{18B70D59-9FEE-4D4E-9D9A-82806ED87F21}" presName="rootConnector" presStyleLbl="node1" presStyleIdx="0" presStyleCnt="2"/>
      <dgm:spPr/>
    </dgm:pt>
    <dgm:pt modelId="{68184137-3184-4F1C-BE50-5D9BFA1DCA37}" type="pres">
      <dgm:prSet presAssocID="{18B70D59-9FEE-4D4E-9D9A-82806ED87F21}" presName="childShape" presStyleCnt="0"/>
      <dgm:spPr/>
    </dgm:pt>
    <dgm:pt modelId="{1A1EBABF-6A25-4795-876A-7DA028A151B9}" type="pres">
      <dgm:prSet presAssocID="{D3E272F6-5D86-4C57-8AC3-08A90B9191F1}" presName="Name13" presStyleLbl="parChTrans1D2" presStyleIdx="0" presStyleCnt="19"/>
      <dgm:spPr/>
    </dgm:pt>
    <dgm:pt modelId="{70B28AC5-51DA-4432-A84C-F4EF41F63019}" type="pres">
      <dgm:prSet presAssocID="{3A3688EB-3D4C-4E33-8C2F-A69245363478}" presName="childText" presStyleLbl="bgAcc1" presStyleIdx="0" presStyleCnt="19" custScaleX="106184" custScaleY="24752">
        <dgm:presLayoutVars>
          <dgm:bulletEnabled val="1"/>
        </dgm:presLayoutVars>
      </dgm:prSet>
      <dgm:spPr/>
    </dgm:pt>
    <dgm:pt modelId="{08FBB781-B18C-4242-BBE2-5482F14BF8D6}" type="pres">
      <dgm:prSet presAssocID="{E4B49008-B0C9-4DA0-A6D1-25AAF5FE4F28}" presName="Name13" presStyleLbl="parChTrans1D2" presStyleIdx="1" presStyleCnt="19"/>
      <dgm:spPr/>
    </dgm:pt>
    <dgm:pt modelId="{7F763ACC-E1C6-4466-9A33-818944C6F86F}" type="pres">
      <dgm:prSet presAssocID="{55B8E556-521A-4369-A9BF-35E90FFF6B18}" presName="childText" presStyleLbl="bgAcc1" presStyleIdx="1" presStyleCnt="19" custScaleX="106184" custScaleY="25604">
        <dgm:presLayoutVars>
          <dgm:bulletEnabled val="1"/>
        </dgm:presLayoutVars>
      </dgm:prSet>
      <dgm:spPr/>
    </dgm:pt>
    <dgm:pt modelId="{E7D8F328-F435-49D4-B7B3-217CDD7E63E3}" type="pres">
      <dgm:prSet presAssocID="{698B4FBA-5B9F-4B86-8602-72102C6FFA05}" presName="Name13" presStyleLbl="parChTrans1D2" presStyleIdx="2" presStyleCnt="19"/>
      <dgm:spPr/>
    </dgm:pt>
    <dgm:pt modelId="{D46897E1-B378-4FD7-91A6-A3ADCB7B01F5}" type="pres">
      <dgm:prSet presAssocID="{B4D7329C-1952-4495-8C87-D07380FCC77C}" presName="childText" presStyleLbl="bgAcc1" presStyleIdx="2" presStyleCnt="19" custScaleX="105258" custScaleY="26045">
        <dgm:presLayoutVars>
          <dgm:bulletEnabled val="1"/>
        </dgm:presLayoutVars>
      </dgm:prSet>
      <dgm:spPr/>
    </dgm:pt>
    <dgm:pt modelId="{08D85612-DB68-4781-93ED-5C468C9781F2}" type="pres">
      <dgm:prSet presAssocID="{4B24ECDE-0FE2-47AB-A560-D53CE281EB7A}" presName="Name13" presStyleLbl="parChTrans1D2" presStyleIdx="3" presStyleCnt="19"/>
      <dgm:spPr/>
    </dgm:pt>
    <dgm:pt modelId="{F6B2E3F2-F481-4F82-8F3F-3BFC8455DA64}" type="pres">
      <dgm:prSet presAssocID="{D626A508-218C-4DA4-89BE-63106E124229}" presName="childText" presStyleLbl="bgAcc1" presStyleIdx="3" presStyleCnt="19" custScaleX="141076" custScaleY="41471">
        <dgm:presLayoutVars>
          <dgm:bulletEnabled val="1"/>
        </dgm:presLayoutVars>
      </dgm:prSet>
      <dgm:spPr/>
    </dgm:pt>
    <dgm:pt modelId="{95B5CF7B-B63E-4317-AC97-390096B107F8}" type="pres">
      <dgm:prSet presAssocID="{9CF5ED0C-FCE7-435A-9BD7-19F3CADAD4E3}" presName="Name13" presStyleLbl="parChTrans1D2" presStyleIdx="4" presStyleCnt="19"/>
      <dgm:spPr/>
    </dgm:pt>
    <dgm:pt modelId="{0597D62D-F109-4E74-B921-9505580861A3}" type="pres">
      <dgm:prSet presAssocID="{4F7CF837-638E-4576-8F17-3394F7E9A2FD}" presName="childText" presStyleLbl="bgAcc1" presStyleIdx="4" presStyleCnt="19" custScaleX="132351" custScaleY="29649">
        <dgm:presLayoutVars>
          <dgm:bulletEnabled val="1"/>
        </dgm:presLayoutVars>
      </dgm:prSet>
      <dgm:spPr/>
    </dgm:pt>
    <dgm:pt modelId="{4476A98F-D161-4897-A694-F9539C1E814E}" type="pres">
      <dgm:prSet presAssocID="{76D7DE13-3F9F-45FC-B3D9-AD0E0572A5D0}" presName="Name13" presStyleLbl="parChTrans1D2" presStyleIdx="5" presStyleCnt="19"/>
      <dgm:spPr/>
    </dgm:pt>
    <dgm:pt modelId="{DD63827F-2913-4FEC-8BD8-E4333F672D5E}" type="pres">
      <dgm:prSet presAssocID="{7CA11625-EFE1-4025-80B8-0AF6CB6E797E}" presName="childText" presStyleLbl="bgAcc1" presStyleIdx="5" presStyleCnt="19" custScaleX="148490" custScaleY="25691">
        <dgm:presLayoutVars>
          <dgm:bulletEnabled val="1"/>
        </dgm:presLayoutVars>
      </dgm:prSet>
      <dgm:spPr/>
    </dgm:pt>
    <dgm:pt modelId="{6043BF56-61C3-4605-BA82-5C01BE1D5965}" type="pres">
      <dgm:prSet presAssocID="{3042504C-DA3C-47E1-8999-8D0C94E319B5}" presName="Name13" presStyleLbl="parChTrans1D2" presStyleIdx="6" presStyleCnt="19"/>
      <dgm:spPr/>
    </dgm:pt>
    <dgm:pt modelId="{D37B39E6-7E9A-42B8-8998-569CC5B070B6}" type="pres">
      <dgm:prSet presAssocID="{F0BE4769-4FAA-42BF-9175-73059E6768C4}" presName="childText" presStyleLbl="bgAcc1" presStyleIdx="6" presStyleCnt="19" custScaleX="159994" custScaleY="44810">
        <dgm:presLayoutVars>
          <dgm:bulletEnabled val="1"/>
        </dgm:presLayoutVars>
      </dgm:prSet>
      <dgm:spPr/>
    </dgm:pt>
    <dgm:pt modelId="{5AF9645E-8482-48E4-BEF2-F77CE72D7184}" type="pres">
      <dgm:prSet presAssocID="{CDE84836-EC24-44EF-A2AE-31E5525C99BC}" presName="Name13" presStyleLbl="parChTrans1D2" presStyleIdx="7" presStyleCnt="19"/>
      <dgm:spPr/>
    </dgm:pt>
    <dgm:pt modelId="{4BB6242A-B20F-4005-AAB1-0DD318B7A240}" type="pres">
      <dgm:prSet presAssocID="{28BC31E4-B8FD-4259-94E3-C00B85C6BEFF}" presName="childText" presStyleLbl="bgAcc1" presStyleIdx="7" presStyleCnt="19" custScaleX="121663" custScaleY="39113" custLinFactNeighborX="2648" custLinFactNeighborY="-2118">
        <dgm:presLayoutVars>
          <dgm:bulletEnabled val="1"/>
        </dgm:presLayoutVars>
      </dgm:prSet>
      <dgm:spPr/>
    </dgm:pt>
    <dgm:pt modelId="{1AB37968-C785-4C38-861B-2E433F826826}" type="pres">
      <dgm:prSet presAssocID="{6A04534D-9CF1-4A28-88DB-7A16AF083EF6}" presName="Name13" presStyleLbl="parChTrans1D2" presStyleIdx="8" presStyleCnt="19"/>
      <dgm:spPr/>
    </dgm:pt>
    <dgm:pt modelId="{1798F823-F90C-41F4-9769-8A344C814549}" type="pres">
      <dgm:prSet presAssocID="{0A44A7D9-F9E7-44BE-8939-B0E9E1D9DCC8}" presName="childText" presStyleLbl="bgAcc1" presStyleIdx="8" presStyleCnt="19" custScaleX="164263" custScaleY="34748">
        <dgm:presLayoutVars>
          <dgm:bulletEnabled val="1"/>
        </dgm:presLayoutVars>
      </dgm:prSet>
      <dgm:spPr/>
    </dgm:pt>
    <dgm:pt modelId="{AF00879E-4408-4B5C-8C7F-D67BA9CB5D2B}" type="pres">
      <dgm:prSet presAssocID="{EC8E881F-79ED-489C-A0EF-B042A11F5046}" presName="Name13" presStyleLbl="parChTrans1D2" presStyleIdx="9" presStyleCnt="19"/>
      <dgm:spPr/>
    </dgm:pt>
    <dgm:pt modelId="{9212EA6D-1778-4C09-96B7-D1ADFA87F7DB}" type="pres">
      <dgm:prSet presAssocID="{0B7F2FE7-A8BF-495F-98C1-4B15030E144F}" presName="childText" presStyleLbl="bgAcc1" presStyleIdx="9" presStyleCnt="19" custScaleX="130220" custScaleY="33147" custLinFactNeighborY="-2514">
        <dgm:presLayoutVars>
          <dgm:bulletEnabled val="1"/>
        </dgm:presLayoutVars>
      </dgm:prSet>
      <dgm:spPr/>
    </dgm:pt>
    <dgm:pt modelId="{4D538539-9F44-4F73-BC9C-03F2CE00CE1D}" type="pres">
      <dgm:prSet presAssocID="{9B773423-CBFB-4817-9646-0BFE47E81276}" presName="root" presStyleCnt="0"/>
      <dgm:spPr/>
    </dgm:pt>
    <dgm:pt modelId="{D962E8AA-CA7A-4682-88F7-331F7B9071F3}" type="pres">
      <dgm:prSet presAssocID="{9B773423-CBFB-4817-9646-0BFE47E81276}" presName="rootComposite" presStyleCnt="0"/>
      <dgm:spPr/>
    </dgm:pt>
    <dgm:pt modelId="{3FD13F2C-D462-4E9D-9061-81A856E08A00}" type="pres">
      <dgm:prSet presAssocID="{9B773423-CBFB-4817-9646-0BFE47E81276}" presName="rootText" presStyleLbl="node1" presStyleIdx="1" presStyleCnt="2" custScaleX="136440" custScaleY="30405"/>
      <dgm:spPr/>
    </dgm:pt>
    <dgm:pt modelId="{F8FB80AC-AA85-4FE6-B3D0-34F3DE846379}" type="pres">
      <dgm:prSet presAssocID="{9B773423-CBFB-4817-9646-0BFE47E81276}" presName="rootConnector" presStyleLbl="node1" presStyleIdx="1" presStyleCnt="2"/>
      <dgm:spPr/>
    </dgm:pt>
    <dgm:pt modelId="{BC907B66-82FA-4B77-A89C-69775EA99E3F}" type="pres">
      <dgm:prSet presAssocID="{9B773423-CBFB-4817-9646-0BFE47E81276}" presName="childShape" presStyleCnt="0"/>
      <dgm:spPr/>
    </dgm:pt>
    <dgm:pt modelId="{C91E5ACD-024D-483C-8011-AB01E47074F5}" type="pres">
      <dgm:prSet presAssocID="{199FB272-0143-4528-9A9A-5E9FB2433F60}" presName="Name13" presStyleLbl="parChTrans1D2" presStyleIdx="10" presStyleCnt="19"/>
      <dgm:spPr/>
    </dgm:pt>
    <dgm:pt modelId="{E0F541F6-4431-48E2-8DCA-C628594DCC28}" type="pres">
      <dgm:prSet presAssocID="{D1242077-5D06-4482-B301-128117899632}" presName="childText" presStyleLbl="bgAcc1" presStyleIdx="10" presStyleCnt="19" custScaleX="117527" custScaleY="32562">
        <dgm:presLayoutVars>
          <dgm:bulletEnabled val="1"/>
        </dgm:presLayoutVars>
      </dgm:prSet>
      <dgm:spPr/>
    </dgm:pt>
    <dgm:pt modelId="{FB98629A-F244-444C-9587-532A57BCED18}" type="pres">
      <dgm:prSet presAssocID="{4F151CAE-B813-40F9-BBFB-488AA290D462}" presName="Name13" presStyleLbl="parChTrans1D2" presStyleIdx="11" presStyleCnt="19"/>
      <dgm:spPr/>
    </dgm:pt>
    <dgm:pt modelId="{EE99713E-0C80-4DA9-84B9-C5F8E243A728}" type="pres">
      <dgm:prSet presAssocID="{BEEDF50B-3381-4144-A816-BA4579F5C9E1}" presName="childText" presStyleLbl="bgAcc1" presStyleIdx="11" presStyleCnt="19" custScaleX="117285" custScaleY="29375">
        <dgm:presLayoutVars>
          <dgm:bulletEnabled val="1"/>
        </dgm:presLayoutVars>
      </dgm:prSet>
      <dgm:spPr/>
    </dgm:pt>
    <dgm:pt modelId="{FEC94F30-43BD-4E5A-AD68-6A4354B071B2}" type="pres">
      <dgm:prSet presAssocID="{88EA865A-254A-4DE9-87B8-DDD4DE85B900}" presName="Name13" presStyleLbl="parChTrans1D2" presStyleIdx="12" presStyleCnt="19"/>
      <dgm:spPr/>
    </dgm:pt>
    <dgm:pt modelId="{B9A118F3-632E-4196-9804-62EB0A1F0C09}" type="pres">
      <dgm:prSet presAssocID="{B58BF87F-07EE-4F56-9BBC-56E97426E69B}" presName="childText" presStyleLbl="bgAcc1" presStyleIdx="12" presStyleCnt="19" custScaleX="157975" custScaleY="29402">
        <dgm:presLayoutVars>
          <dgm:bulletEnabled val="1"/>
        </dgm:presLayoutVars>
      </dgm:prSet>
      <dgm:spPr/>
    </dgm:pt>
    <dgm:pt modelId="{ADE67338-8BB6-4AD1-9C0A-7F4B3F61ADD7}" type="pres">
      <dgm:prSet presAssocID="{8152B50A-F421-4CE7-A326-BECF9BD78811}" presName="Name13" presStyleLbl="parChTrans1D2" presStyleIdx="13" presStyleCnt="19"/>
      <dgm:spPr/>
    </dgm:pt>
    <dgm:pt modelId="{00CEAAD7-1210-4C48-AC23-E1653137D685}" type="pres">
      <dgm:prSet presAssocID="{41AA2ABC-3D42-473D-A57C-D015370D0322}" presName="childText" presStyleLbl="bgAcc1" presStyleIdx="13" presStyleCnt="19" custScaleX="161627" custScaleY="32775">
        <dgm:presLayoutVars>
          <dgm:bulletEnabled val="1"/>
        </dgm:presLayoutVars>
      </dgm:prSet>
      <dgm:spPr/>
    </dgm:pt>
    <dgm:pt modelId="{86A90EAD-114F-4F5F-BCDF-B4820DA77AB7}" type="pres">
      <dgm:prSet presAssocID="{66F67235-440B-471B-8450-F7A4C0FE5E06}" presName="Name13" presStyleLbl="parChTrans1D2" presStyleIdx="14" presStyleCnt="19"/>
      <dgm:spPr/>
    </dgm:pt>
    <dgm:pt modelId="{1B8B6282-32E7-48A7-91F6-6F854B6F8A89}" type="pres">
      <dgm:prSet presAssocID="{80D29CEB-EF66-467E-85CC-7A8C57D2C546}" presName="childText" presStyleLbl="bgAcc1" presStyleIdx="14" presStyleCnt="19" custScaleX="182998" custScaleY="33546">
        <dgm:presLayoutVars>
          <dgm:bulletEnabled val="1"/>
        </dgm:presLayoutVars>
      </dgm:prSet>
      <dgm:spPr/>
    </dgm:pt>
    <dgm:pt modelId="{33B39894-1692-4CB2-A52F-5890B1047EC5}" type="pres">
      <dgm:prSet presAssocID="{61070497-C000-4EC8-8F43-A1707F8250F1}" presName="Name13" presStyleLbl="parChTrans1D2" presStyleIdx="15" presStyleCnt="19"/>
      <dgm:spPr/>
    </dgm:pt>
    <dgm:pt modelId="{E2888A71-8315-4159-A175-29E4011B555D}" type="pres">
      <dgm:prSet presAssocID="{ADBF6EA6-BE08-45C1-8AC0-A72575B0A6BD}" presName="childText" presStyleLbl="bgAcc1" presStyleIdx="15" presStyleCnt="19" custScaleX="156448" custScaleY="42939">
        <dgm:presLayoutVars>
          <dgm:bulletEnabled val="1"/>
        </dgm:presLayoutVars>
      </dgm:prSet>
      <dgm:spPr/>
    </dgm:pt>
    <dgm:pt modelId="{CBF4D23A-7AAD-4617-A140-1A95C6F04BC4}" type="pres">
      <dgm:prSet presAssocID="{11B50340-D341-46FF-B898-14187FCE5E17}" presName="Name13" presStyleLbl="parChTrans1D2" presStyleIdx="16" presStyleCnt="19"/>
      <dgm:spPr/>
    </dgm:pt>
    <dgm:pt modelId="{8788AD1A-5190-4FF7-A8D0-93E23114951D}" type="pres">
      <dgm:prSet presAssocID="{920D7D9C-BE5F-41B5-B3A1-BDDCAEF4DD54}" presName="childText" presStyleLbl="bgAcc1" presStyleIdx="16" presStyleCnt="19" custScaleX="163756" custScaleY="33239">
        <dgm:presLayoutVars>
          <dgm:bulletEnabled val="1"/>
        </dgm:presLayoutVars>
      </dgm:prSet>
      <dgm:spPr/>
    </dgm:pt>
    <dgm:pt modelId="{57B8197D-05A5-4E0F-BA4F-766E1515BFBD}" type="pres">
      <dgm:prSet presAssocID="{4737FF8D-3AB2-45F4-ACBB-5D98F1FEF926}" presName="Name13" presStyleLbl="parChTrans1D2" presStyleIdx="17" presStyleCnt="19"/>
      <dgm:spPr/>
    </dgm:pt>
    <dgm:pt modelId="{29F652FE-5E47-45FA-8F85-D0DAA03C3CB6}" type="pres">
      <dgm:prSet presAssocID="{E80A7205-A4C4-476B-8245-34CD80CD2B1A}" presName="childText" presStyleLbl="bgAcc1" presStyleIdx="17" presStyleCnt="19" custScaleX="131197" custScaleY="37539">
        <dgm:presLayoutVars>
          <dgm:bulletEnabled val="1"/>
        </dgm:presLayoutVars>
      </dgm:prSet>
      <dgm:spPr/>
    </dgm:pt>
    <dgm:pt modelId="{D738F7EA-404C-4612-AC12-3EE4BC3858E2}" type="pres">
      <dgm:prSet presAssocID="{CD4584F7-7234-4915-83B1-30ACE508B3E9}" presName="Name13" presStyleLbl="parChTrans1D2" presStyleIdx="18" presStyleCnt="19"/>
      <dgm:spPr/>
    </dgm:pt>
    <dgm:pt modelId="{AF66EBB3-BB2A-4848-A8AA-90A5CA60437B}" type="pres">
      <dgm:prSet presAssocID="{0B9EA2C3-04F9-47E1-87D9-D5D68FC08A34}" presName="childText" presStyleLbl="bgAcc1" presStyleIdx="18" presStyleCnt="19" custScaleX="123683" custScaleY="40637">
        <dgm:presLayoutVars>
          <dgm:bulletEnabled val="1"/>
        </dgm:presLayoutVars>
      </dgm:prSet>
      <dgm:spPr/>
    </dgm:pt>
  </dgm:ptLst>
  <dgm:cxnLst>
    <dgm:cxn modelId="{E637CC0A-AD7D-4A14-B45C-6A38296E3512}" type="presOf" srcId="{EC8E881F-79ED-489C-A0EF-B042A11F5046}" destId="{AF00879E-4408-4B5C-8C7F-D67BA9CB5D2B}" srcOrd="0" destOrd="0" presId="urn:microsoft.com/office/officeart/2005/8/layout/hierarchy3"/>
    <dgm:cxn modelId="{3F07F111-BBF7-41EE-9A3A-B7991DB1FE88}" type="presOf" srcId="{18B70D59-9FEE-4D4E-9D9A-82806ED87F21}" destId="{B36E141E-E62C-43D8-9FAC-C65CA16225E2}" srcOrd="0" destOrd="0" presId="urn:microsoft.com/office/officeart/2005/8/layout/hierarchy3"/>
    <dgm:cxn modelId="{2BCE4914-5A00-430B-B74F-8640BBF6704A}" type="presOf" srcId="{11B50340-D341-46FF-B898-14187FCE5E17}" destId="{CBF4D23A-7AAD-4617-A140-1A95C6F04BC4}" srcOrd="0" destOrd="0" presId="urn:microsoft.com/office/officeart/2005/8/layout/hierarchy3"/>
    <dgm:cxn modelId="{115F3515-768A-4F06-A2BC-8C33BCF57484}" srcId="{9B773423-CBFB-4817-9646-0BFE47E81276}" destId="{BEEDF50B-3381-4144-A816-BA4579F5C9E1}" srcOrd="1" destOrd="0" parTransId="{4F151CAE-B813-40F9-BBFB-488AA290D462}" sibTransId="{AE97C99A-AD13-4B00-8D91-30B0F2BA44F7}"/>
    <dgm:cxn modelId="{B8D64318-0C8B-41EF-AC5E-AA71D0593FD8}" type="presOf" srcId="{6A04534D-9CF1-4A28-88DB-7A16AF083EF6}" destId="{1AB37968-C785-4C38-861B-2E433F826826}" srcOrd="0" destOrd="0" presId="urn:microsoft.com/office/officeart/2005/8/layout/hierarchy3"/>
    <dgm:cxn modelId="{34903525-B21A-4B26-80D3-812599384F9C}" type="presOf" srcId="{76D7DE13-3F9F-45FC-B3D9-AD0E0572A5D0}" destId="{4476A98F-D161-4897-A694-F9539C1E814E}" srcOrd="0" destOrd="0" presId="urn:microsoft.com/office/officeart/2005/8/layout/hierarchy3"/>
    <dgm:cxn modelId="{A7BB992C-A7CF-410F-BC2F-6945392CDB3E}" type="presOf" srcId="{A48B33F2-6377-4B34-963E-F94E1C05B626}" destId="{F14ECDAC-E7E7-4EBB-BFD8-5BECA0C9B513}" srcOrd="0" destOrd="0" presId="urn:microsoft.com/office/officeart/2005/8/layout/hierarchy3"/>
    <dgm:cxn modelId="{2434B436-06A9-4905-BC04-1EFB7D05FFBD}" type="presOf" srcId="{D3E272F6-5D86-4C57-8AC3-08A90B9191F1}" destId="{1A1EBABF-6A25-4795-876A-7DA028A151B9}" srcOrd="0" destOrd="0" presId="urn:microsoft.com/office/officeart/2005/8/layout/hierarchy3"/>
    <dgm:cxn modelId="{DF751743-308A-4202-80DC-2FEF7F896437}" srcId="{9B773423-CBFB-4817-9646-0BFE47E81276}" destId="{0B9EA2C3-04F9-47E1-87D9-D5D68FC08A34}" srcOrd="8" destOrd="0" parTransId="{CD4584F7-7234-4915-83B1-30ACE508B3E9}" sibTransId="{B9F388D9-8750-4A81-A829-5E8A279C85B0}"/>
    <dgm:cxn modelId="{9C09F047-CF21-41AB-91DC-5FDB09338A9D}" type="presOf" srcId="{3042504C-DA3C-47E1-8999-8D0C94E319B5}" destId="{6043BF56-61C3-4605-BA82-5C01BE1D5965}" srcOrd="0" destOrd="0" presId="urn:microsoft.com/office/officeart/2005/8/layout/hierarchy3"/>
    <dgm:cxn modelId="{71B2184A-05A4-4FCF-B8BF-3F6A557D8DEB}" type="presOf" srcId="{698B4FBA-5B9F-4B86-8602-72102C6FFA05}" destId="{E7D8F328-F435-49D4-B7B3-217CDD7E63E3}" srcOrd="0" destOrd="0" presId="urn:microsoft.com/office/officeart/2005/8/layout/hierarchy3"/>
    <dgm:cxn modelId="{AFB0D64A-373A-4F64-9C2D-F9ED69DDCB2B}" srcId="{18B70D59-9FEE-4D4E-9D9A-82806ED87F21}" destId="{3A3688EB-3D4C-4E33-8C2F-A69245363478}" srcOrd="0" destOrd="0" parTransId="{D3E272F6-5D86-4C57-8AC3-08A90B9191F1}" sibTransId="{FE3C5C2C-6C61-44C1-9E3B-A702BD980B23}"/>
    <dgm:cxn modelId="{E7267F51-B9F3-4A23-8DDC-463C647BBB7A}" type="presOf" srcId="{D626A508-218C-4DA4-89BE-63106E124229}" destId="{F6B2E3F2-F481-4F82-8F3F-3BFC8455DA64}" srcOrd="0" destOrd="0" presId="urn:microsoft.com/office/officeart/2005/8/layout/hierarchy3"/>
    <dgm:cxn modelId="{3BE57055-CC75-483A-B2A6-766E4FE8A0A1}" type="presOf" srcId="{F0BE4769-4FAA-42BF-9175-73059E6768C4}" destId="{D37B39E6-7E9A-42B8-8998-569CC5B070B6}" srcOrd="0" destOrd="0" presId="urn:microsoft.com/office/officeart/2005/8/layout/hierarchy3"/>
    <dgm:cxn modelId="{DF8D0857-5723-4C20-975C-C8ED1B8B271E}" srcId="{18B70D59-9FEE-4D4E-9D9A-82806ED87F21}" destId="{B4D7329C-1952-4495-8C87-D07380FCC77C}" srcOrd="2" destOrd="0" parTransId="{698B4FBA-5B9F-4B86-8602-72102C6FFA05}" sibTransId="{4E038186-84EA-4DC2-B60E-F32F52C1F8C1}"/>
    <dgm:cxn modelId="{340F4C5D-A19D-453F-8799-EA4E4B46CE30}" type="presOf" srcId="{9CF5ED0C-FCE7-435A-9BD7-19F3CADAD4E3}" destId="{95B5CF7B-B63E-4317-AC97-390096B107F8}" srcOrd="0" destOrd="0" presId="urn:microsoft.com/office/officeart/2005/8/layout/hierarchy3"/>
    <dgm:cxn modelId="{36891165-049F-45E2-847B-0B151E127DBF}" srcId="{9B773423-CBFB-4817-9646-0BFE47E81276}" destId="{B58BF87F-07EE-4F56-9BBC-56E97426E69B}" srcOrd="2" destOrd="0" parTransId="{88EA865A-254A-4DE9-87B8-DDD4DE85B900}" sibTransId="{047020C2-28AF-40D6-9ACB-3C2D24CB1121}"/>
    <dgm:cxn modelId="{F6FBB465-274B-47A6-B16C-8CE2F317A30E}" type="presOf" srcId="{4F7CF837-638E-4576-8F17-3394F7E9A2FD}" destId="{0597D62D-F109-4E74-B921-9505580861A3}" srcOrd="0" destOrd="0" presId="urn:microsoft.com/office/officeart/2005/8/layout/hierarchy3"/>
    <dgm:cxn modelId="{07323667-3DA8-4A33-A054-BAEA2E6B6A92}" srcId="{A48B33F2-6377-4B34-963E-F94E1C05B626}" destId="{18B70D59-9FEE-4D4E-9D9A-82806ED87F21}" srcOrd="0" destOrd="0" parTransId="{E0343AC9-5AB8-4E83-BDCD-8F3A12D9BF2C}" sibTransId="{896538A9-1E94-4416-BA7A-DC53C7E7086B}"/>
    <dgm:cxn modelId="{BCD66967-A89C-4A58-91BF-1D1A7EC10888}" type="presOf" srcId="{9B773423-CBFB-4817-9646-0BFE47E81276}" destId="{F8FB80AC-AA85-4FE6-B3D0-34F3DE846379}" srcOrd="1" destOrd="0" presId="urn:microsoft.com/office/officeart/2005/8/layout/hierarchy3"/>
    <dgm:cxn modelId="{3CE1646A-52B7-43E2-BF93-4226D5705454}" type="presOf" srcId="{E4B49008-B0C9-4DA0-A6D1-25AAF5FE4F28}" destId="{08FBB781-B18C-4242-BBE2-5482F14BF8D6}" srcOrd="0" destOrd="0" presId="urn:microsoft.com/office/officeart/2005/8/layout/hierarchy3"/>
    <dgm:cxn modelId="{ED127A6B-B02E-4605-B73D-FA852DB9025C}" srcId="{9B773423-CBFB-4817-9646-0BFE47E81276}" destId="{41AA2ABC-3D42-473D-A57C-D015370D0322}" srcOrd="3" destOrd="0" parTransId="{8152B50A-F421-4CE7-A326-BECF9BD78811}" sibTransId="{8233506D-27DB-41F5-A58C-9E4A0DCE0EF4}"/>
    <dgm:cxn modelId="{2A411474-AD96-4BF1-9FC1-4563A797EFB7}" type="presOf" srcId="{0B9EA2C3-04F9-47E1-87D9-D5D68FC08A34}" destId="{AF66EBB3-BB2A-4848-A8AA-90A5CA60437B}" srcOrd="0" destOrd="0" presId="urn:microsoft.com/office/officeart/2005/8/layout/hierarchy3"/>
    <dgm:cxn modelId="{83BC9575-9A91-4986-91E7-985B05341D10}" type="presOf" srcId="{4B24ECDE-0FE2-47AB-A560-D53CE281EB7A}" destId="{08D85612-DB68-4781-93ED-5C468C9781F2}" srcOrd="0" destOrd="0" presId="urn:microsoft.com/office/officeart/2005/8/layout/hierarchy3"/>
    <dgm:cxn modelId="{F2FA9F75-7526-49C3-8E0B-3F397FD1373F}" type="presOf" srcId="{E80A7205-A4C4-476B-8245-34CD80CD2B1A}" destId="{29F652FE-5E47-45FA-8F85-D0DAA03C3CB6}" srcOrd="0" destOrd="0" presId="urn:microsoft.com/office/officeart/2005/8/layout/hierarchy3"/>
    <dgm:cxn modelId="{4AAD6377-93FF-4224-BDAC-7B93C826BD03}" type="presOf" srcId="{CDE84836-EC24-44EF-A2AE-31E5525C99BC}" destId="{5AF9645E-8482-48E4-BEF2-F77CE72D7184}" srcOrd="0" destOrd="0" presId="urn:microsoft.com/office/officeart/2005/8/layout/hierarchy3"/>
    <dgm:cxn modelId="{21627478-A063-49F5-9133-E1E31C031876}" srcId="{9B773423-CBFB-4817-9646-0BFE47E81276}" destId="{E80A7205-A4C4-476B-8245-34CD80CD2B1A}" srcOrd="7" destOrd="0" parTransId="{4737FF8D-3AB2-45F4-ACBB-5D98F1FEF926}" sibTransId="{004178C1-CE5A-4144-87B8-D964F6DC67C5}"/>
    <dgm:cxn modelId="{D2EED57A-E336-4997-89DE-2EE5C374D870}" srcId="{18B70D59-9FEE-4D4E-9D9A-82806ED87F21}" destId="{D626A508-218C-4DA4-89BE-63106E124229}" srcOrd="3" destOrd="0" parTransId="{4B24ECDE-0FE2-47AB-A560-D53CE281EB7A}" sibTransId="{1DCBF12B-4615-4DE1-B95C-23C3A55391DF}"/>
    <dgm:cxn modelId="{D2F3ED7A-6ED8-45F0-84DE-234E02C036F7}" type="presOf" srcId="{199FB272-0143-4528-9A9A-5E9FB2433F60}" destId="{C91E5ACD-024D-483C-8011-AB01E47074F5}" srcOrd="0" destOrd="0" presId="urn:microsoft.com/office/officeart/2005/8/layout/hierarchy3"/>
    <dgm:cxn modelId="{1B13FB7E-C777-4B18-BFEC-5C5DD5DEC6C0}" type="presOf" srcId="{0B7F2FE7-A8BF-495F-98C1-4B15030E144F}" destId="{9212EA6D-1778-4C09-96B7-D1ADFA87F7DB}" srcOrd="0" destOrd="0" presId="urn:microsoft.com/office/officeart/2005/8/layout/hierarchy3"/>
    <dgm:cxn modelId="{32DA9480-4A7E-4D54-AA87-C300C4618712}" srcId="{A48B33F2-6377-4B34-963E-F94E1C05B626}" destId="{9B773423-CBFB-4817-9646-0BFE47E81276}" srcOrd="1" destOrd="0" parTransId="{0851089D-249D-4BF9-A45D-9376AF6188D2}" sibTransId="{265C113D-1DE4-4B15-A8F0-100CF8CE8ACE}"/>
    <dgm:cxn modelId="{D874FF81-A614-4250-AB6F-6D798AADC5A2}" srcId="{18B70D59-9FEE-4D4E-9D9A-82806ED87F21}" destId="{0A44A7D9-F9E7-44BE-8939-B0E9E1D9DCC8}" srcOrd="8" destOrd="0" parTransId="{6A04534D-9CF1-4A28-88DB-7A16AF083EF6}" sibTransId="{6D5D303D-F849-4C4D-B44D-00835DF2FCFB}"/>
    <dgm:cxn modelId="{9047C584-D6B6-427B-9036-BEC9FB57801F}" type="presOf" srcId="{9B773423-CBFB-4817-9646-0BFE47E81276}" destId="{3FD13F2C-D462-4E9D-9061-81A856E08A00}" srcOrd="0" destOrd="0" presId="urn:microsoft.com/office/officeart/2005/8/layout/hierarchy3"/>
    <dgm:cxn modelId="{2E3D1488-2DB8-48A7-9E8A-F7A7C1841D28}" srcId="{18B70D59-9FEE-4D4E-9D9A-82806ED87F21}" destId="{55B8E556-521A-4369-A9BF-35E90FFF6B18}" srcOrd="1" destOrd="0" parTransId="{E4B49008-B0C9-4DA0-A6D1-25AAF5FE4F28}" sibTransId="{0B2CF042-BCA6-45F1-8CAB-4B9CF8FEF454}"/>
    <dgm:cxn modelId="{6B325B8F-2ACE-4B95-B0E7-438E34EC74DF}" srcId="{18B70D59-9FEE-4D4E-9D9A-82806ED87F21}" destId="{4F7CF837-638E-4576-8F17-3394F7E9A2FD}" srcOrd="4" destOrd="0" parTransId="{9CF5ED0C-FCE7-435A-9BD7-19F3CADAD4E3}" sibTransId="{AE9062A4-9D26-44B9-81CB-E6D2E68D85F8}"/>
    <dgm:cxn modelId="{9F10B893-9EE7-40A8-9E9C-15D44F4F5038}" srcId="{18B70D59-9FEE-4D4E-9D9A-82806ED87F21}" destId="{F0BE4769-4FAA-42BF-9175-73059E6768C4}" srcOrd="6" destOrd="0" parTransId="{3042504C-DA3C-47E1-8999-8D0C94E319B5}" sibTransId="{32529BFA-6552-4B80-A9F0-355D1BDBA293}"/>
    <dgm:cxn modelId="{EF47D797-208C-403C-92F8-0C6809F913CE}" srcId="{9B773423-CBFB-4817-9646-0BFE47E81276}" destId="{ADBF6EA6-BE08-45C1-8AC0-A72575B0A6BD}" srcOrd="5" destOrd="0" parTransId="{61070497-C000-4EC8-8F43-A1707F8250F1}" sibTransId="{A2321008-20FA-4AB9-846D-DA721147FBC0}"/>
    <dgm:cxn modelId="{CFC7329C-F054-4455-8FAC-7926A428D1C5}" type="presOf" srcId="{28BC31E4-B8FD-4259-94E3-C00B85C6BEFF}" destId="{4BB6242A-B20F-4005-AAB1-0DD318B7A240}" srcOrd="0" destOrd="0" presId="urn:microsoft.com/office/officeart/2005/8/layout/hierarchy3"/>
    <dgm:cxn modelId="{653C2CA0-CB53-4729-91E2-874CABAE5D4D}" type="presOf" srcId="{920D7D9C-BE5F-41B5-B3A1-BDDCAEF4DD54}" destId="{8788AD1A-5190-4FF7-A8D0-93E23114951D}" srcOrd="0" destOrd="0" presId="urn:microsoft.com/office/officeart/2005/8/layout/hierarchy3"/>
    <dgm:cxn modelId="{A20FAAA3-B6CF-4DE1-B887-53FD0CC0A97A}" type="presOf" srcId="{55B8E556-521A-4369-A9BF-35E90FFF6B18}" destId="{7F763ACC-E1C6-4466-9A33-818944C6F86F}" srcOrd="0" destOrd="0" presId="urn:microsoft.com/office/officeart/2005/8/layout/hierarchy3"/>
    <dgm:cxn modelId="{BA3C74A4-F0C6-4A91-9611-5AB4FF98E959}" type="presOf" srcId="{88EA865A-254A-4DE9-87B8-DDD4DE85B900}" destId="{FEC94F30-43BD-4E5A-AD68-6A4354B071B2}" srcOrd="0" destOrd="0" presId="urn:microsoft.com/office/officeart/2005/8/layout/hierarchy3"/>
    <dgm:cxn modelId="{59F290A7-3AEC-409E-AF68-305E24499EFF}" type="presOf" srcId="{B4D7329C-1952-4495-8C87-D07380FCC77C}" destId="{D46897E1-B378-4FD7-91A6-A3ADCB7B01F5}" srcOrd="0" destOrd="0" presId="urn:microsoft.com/office/officeart/2005/8/layout/hierarchy3"/>
    <dgm:cxn modelId="{4EC44FB5-258C-467B-8597-306152909E77}" type="presOf" srcId="{BEEDF50B-3381-4144-A816-BA4579F5C9E1}" destId="{EE99713E-0C80-4DA9-84B9-C5F8E243A728}" srcOrd="0" destOrd="0" presId="urn:microsoft.com/office/officeart/2005/8/layout/hierarchy3"/>
    <dgm:cxn modelId="{D37583B5-2E80-4B44-A02E-E73B9C1B4F23}" type="presOf" srcId="{3A3688EB-3D4C-4E33-8C2F-A69245363478}" destId="{70B28AC5-51DA-4432-A84C-F4EF41F63019}" srcOrd="0" destOrd="0" presId="urn:microsoft.com/office/officeart/2005/8/layout/hierarchy3"/>
    <dgm:cxn modelId="{634675B8-7074-4AAF-B6F3-54736A12DDEC}" type="presOf" srcId="{D1242077-5D06-4482-B301-128117899632}" destId="{E0F541F6-4431-48E2-8DCA-C628594DCC28}" srcOrd="0" destOrd="0" presId="urn:microsoft.com/office/officeart/2005/8/layout/hierarchy3"/>
    <dgm:cxn modelId="{9DDA8CBF-C837-42F2-AB02-2EB2EFFA934E}" type="presOf" srcId="{7CA11625-EFE1-4025-80B8-0AF6CB6E797E}" destId="{DD63827F-2913-4FEC-8BD8-E4333F672D5E}" srcOrd="0" destOrd="0" presId="urn:microsoft.com/office/officeart/2005/8/layout/hierarchy3"/>
    <dgm:cxn modelId="{D371FBBF-F4A8-4E9F-9515-428BB418F169}" type="presOf" srcId="{80D29CEB-EF66-467E-85CC-7A8C57D2C546}" destId="{1B8B6282-32E7-48A7-91F6-6F854B6F8A89}" srcOrd="0" destOrd="0" presId="urn:microsoft.com/office/officeart/2005/8/layout/hierarchy3"/>
    <dgm:cxn modelId="{6324C8CD-D38D-4E17-91B7-338142519BD7}" srcId="{18B70D59-9FEE-4D4E-9D9A-82806ED87F21}" destId="{0B7F2FE7-A8BF-495F-98C1-4B15030E144F}" srcOrd="9" destOrd="0" parTransId="{EC8E881F-79ED-489C-A0EF-B042A11F5046}" sibTransId="{71B8F534-651F-439D-A6CE-7C66B0042C60}"/>
    <dgm:cxn modelId="{19BABCCE-7A54-473B-809D-965216957078}" type="presOf" srcId="{B58BF87F-07EE-4F56-9BBC-56E97426E69B}" destId="{B9A118F3-632E-4196-9804-62EB0A1F0C09}" srcOrd="0" destOrd="0" presId="urn:microsoft.com/office/officeart/2005/8/layout/hierarchy3"/>
    <dgm:cxn modelId="{D88AD4D1-E050-4BFB-9943-766A803E224B}" srcId="{18B70D59-9FEE-4D4E-9D9A-82806ED87F21}" destId="{7CA11625-EFE1-4025-80B8-0AF6CB6E797E}" srcOrd="5" destOrd="0" parTransId="{76D7DE13-3F9F-45FC-B3D9-AD0E0572A5D0}" sibTransId="{177F0606-4657-4E2E-B80B-6331CB2FB20D}"/>
    <dgm:cxn modelId="{0F168CD3-53F6-4C94-B102-3B0090E920DD}" type="presOf" srcId="{61070497-C000-4EC8-8F43-A1707F8250F1}" destId="{33B39894-1692-4CB2-A52F-5890B1047EC5}" srcOrd="0" destOrd="0" presId="urn:microsoft.com/office/officeart/2005/8/layout/hierarchy3"/>
    <dgm:cxn modelId="{8204FBD3-6193-4BB4-9D9B-16781F743545}" type="presOf" srcId="{8152B50A-F421-4CE7-A326-BECF9BD78811}" destId="{ADE67338-8BB6-4AD1-9C0A-7F4B3F61ADD7}" srcOrd="0" destOrd="0" presId="urn:microsoft.com/office/officeart/2005/8/layout/hierarchy3"/>
    <dgm:cxn modelId="{DD840AD4-5F0B-493D-9DDE-86F266441BC2}" type="presOf" srcId="{41AA2ABC-3D42-473D-A57C-D015370D0322}" destId="{00CEAAD7-1210-4C48-AC23-E1653137D685}" srcOrd="0" destOrd="0" presId="urn:microsoft.com/office/officeart/2005/8/layout/hierarchy3"/>
    <dgm:cxn modelId="{F03FAFD9-9EEF-422E-AB2C-0D7502E5C9EF}" type="presOf" srcId="{4F151CAE-B813-40F9-BBFB-488AA290D462}" destId="{FB98629A-F244-444C-9587-532A57BCED18}" srcOrd="0" destOrd="0" presId="urn:microsoft.com/office/officeart/2005/8/layout/hierarchy3"/>
    <dgm:cxn modelId="{8268A4DD-03E5-4AE4-987F-3C1028BEBB41}" srcId="{9B773423-CBFB-4817-9646-0BFE47E81276}" destId="{920D7D9C-BE5F-41B5-B3A1-BDDCAEF4DD54}" srcOrd="6" destOrd="0" parTransId="{11B50340-D341-46FF-B898-14187FCE5E17}" sibTransId="{853DD191-6BB6-4992-92DA-64A2A5446A42}"/>
    <dgm:cxn modelId="{F4CE27E3-D348-46B7-81A2-96E148775456}" type="presOf" srcId="{4737FF8D-3AB2-45F4-ACBB-5D98F1FEF926}" destId="{57B8197D-05A5-4E0F-BA4F-766E1515BFBD}" srcOrd="0" destOrd="0" presId="urn:microsoft.com/office/officeart/2005/8/layout/hierarchy3"/>
    <dgm:cxn modelId="{B37328E7-A955-4669-8C75-2383BA99ACB5}" type="presOf" srcId="{18B70D59-9FEE-4D4E-9D9A-82806ED87F21}" destId="{6F291BA4-3A5A-4E17-801B-23483BAAB124}" srcOrd="1" destOrd="0" presId="urn:microsoft.com/office/officeart/2005/8/layout/hierarchy3"/>
    <dgm:cxn modelId="{7AC48EF4-8D7F-4693-A7D8-617598751D5C}" type="presOf" srcId="{ADBF6EA6-BE08-45C1-8AC0-A72575B0A6BD}" destId="{E2888A71-8315-4159-A175-29E4011B555D}" srcOrd="0" destOrd="0" presId="urn:microsoft.com/office/officeart/2005/8/layout/hierarchy3"/>
    <dgm:cxn modelId="{060E3DF8-31E5-4CE3-B98D-B46FBA10CB29}" type="presOf" srcId="{66F67235-440B-471B-8450-F7A4C0FE5E06}" destId="{86A90EAD-114F-4F5F-BCDF-B4820DA77AB7}" srcOrd="0" destOrd="0" presId="urn:microsoft.com/office/officeart/2005/8/layout/hierarchy3"/>
    <dgm:cxn modelId="{1E5CEBF9-E96A-4D6A-B604-5838AB2B61B2}" type="presOf" srcId="{CD4584F7-7234-4915-83B1-30ACE508B3E9}" destId="{D738F7EA-404C-4612-AC12-3EE4BC3858E2}" srcOrd="0" destOrd="0" presId="urn:microsoft.com/office/officeart/2005/8/layout/hierarchy3"/>
    <dgm:cxn modelId="{63877EFC-7C82-44D2-B1E1-26CFE30F3E66}" type="presOf" srcId="{0A44A7D9-F9E7-44BE-8939-B0E9E1D9DCC8}" destId="{1798F823-F90C-41F4-9769-8A344C814549}" srcOrd="0" destOrd="0" presId="urn:microsoft.com/office/officeart/2005/8/layout/hierarchy3"/>
    <dgm:cxn modelId="{26939EFE-B922-4906-99FE-332A9BD27CFF}" srcId="{9B773423-CBFB-4817-9646-0BFE47E81276}" destId="{D1242077-5D06-4482-B301-128117899632}" srcOrd="0" destOrd="0" parTransId="{199FB272-0143-4528-9A9A-5E9FB2433F60}" sibTransId="{8B4172CA-50DB-4CF9-981B-AB97749719AD}"/>
    <dgm:cxn modelId="{57D8E2FE-A503-4050-9910-1BFC6E7069C1}" srcId="{18B70D59-9FEE-4D4E-9D9A-82806ED87F21}" destId="{28BC31E4-B8FD-4259-94E3-C00B85C6BEFF}" srcOrd="7" destOrd="0" parTransId="{CDE84836-EC24-44EF-A2AE-31E5525C99BC}" sibTransId="{B4336B09-99A3-433D-AFE5-8C3384564435}"/>
    <dgm:cxn modelId="{A3A524FF-0D6E-42DC-96DD-DD324F9B7EE2}" srcId="{9B773423-CBFB-4817-9646-0BFE47E81276}" destId="{80D29CEB-EF66-467E-85CC-7A8C57D2C546}" srcOrd="4" destOrd="0" parTransId="{66F67235-440B-471B-8450-F7A4C0FE5E06}" sibTransId="{10CBD8C6-CCAE-4805-AE1B-8FC7128082BF}"/>
    <dgm:cxn modelId="{B02773B0-A82F-436A-9C94-47ED38E34D25}" type="presParOf" srcId="{F14ECDAC-E7E7-4EBB-BFD8-5BECA0C9B513}" destId="{FC2598E7-357B-406E-B940-B011F14A6CF1}" srcOrd="0" destOrd="0" presId="urn:microsoft.com/office/officeart/2005/8/layout/hierarchy3"/>
    <dgm:cxn modelId="{48822A68-874A-4431-B391-AFC030240785}" type="presParOf" srcId="{FC2598E7-357B-406E-B940-B011F14A6CF1}" destId="{7F540CD6-6B33-4C3B-B017-C6EEF652EA47}" srcOrd="0" destOrd="0" presId="urn:microsoft.com/office/officeart/2005/8/layout/hierarchy3"/>
    <dgm:cxn modelId="{CA5E420E-7F06-43DE-8B80-20D492E9AB8F}" type="presParOf" srcId="{7F540CD6-6B33-4C3B-B017-C6EEF652EA47}" destId="{B36E141E-E62C-43D8-9FAC-C65CA16225E2}" srcOrd="0" destOrd="0" presId="urn:microsoft.com/office/officeart/2005/8/layout/hierarchy3"/>
    <dgm:cxn modelId="{7BF713E6-D5CF-484E-A7B4-3941E9CBD13F}" type="presParOf" srcId="{7F540CD6-6B33-4C3B-B017-C6EEF652EA47}" destId="{6F291BA4-3A5A-4E17-801B-23483BAAB124}" srcOrd="1" destOrd="0" presId="urn:microsoft.com/office/officeart/2005/8/layout/hierarchy3"/>
    <dgm:cxn modelId="{4B39C178-8A53-4387-8DE9-6CF29757DFC9}" type="presParOf" srcId="{FC2598E7-357B-406E-B940-B011F14A6CF1}" destId="{68184137-3184-4F1C-BE50-5D9BFA1DCA37}" srcOrd="1" destOrd="0" presId="urn:microsoft.com/office/officeart/2005/8/layout/hierarchy3"/>
    <dgm:cxn modelId="{28AF30AE-3710-4F2A-A6C1-0DC4D95B3060}" type="presParOf" srcId="{68184137-3184-4F1C-BE50-5D9BFA1DCA37}" destId="{1A1EBABF-6A25-4795-876A-7DA028A151B9}" srcOrd="0" destOrd="0" presId="urn:microsoft.com/office/officeart/2005/8/layout/hierarchy3"/>
    <dgm:cxn modelId="{18FCB248-ED65-4F5C-9FFB-7D3B019CA88E}" type="presParOf" srcId="{68184137-3184-4F1C-BE50-5D9BFA1DCA37}" destId="{70B28AC5-51DA-4432-A84C-F4EF41F63019}" srcOrd="1" destOrd="0" presId="urn:microsoft.com/office/officeart/2005/8/layout/hierarchy3"/>
    <dgm:cxn modelId="{7097B79A-3976-45FF-B9FF-A0B4A9C1C00F}" type="presParOf" srcId="{68184137-3184-4F1C-BE50-5D9BFA1DCA37}" destId="{08FBB781-B18C-4242-BBE2-5482F14BF8D6}" srcOrd="2" destOrd="0" presId="urn:microsoft.com/office/officeart/2005/8/layout/hierarchy3"/>
    <dgm:cxn modelId="{37B32572-DD53-4537-B99F-55274E3FCD20}" type="presParOf" srcId="{68184137-3184-4F1C-BE50-5D9BFA1DCA37}" destId="{7F763ACC-E1C6-4466-9A33-818944C6F86F}" srcOrd="3" destOrd="0" presId="urn:microsoft.com/office/officeart/2005/8/layout/hierarchy3"/>
    <dgm:cxn modelId="{2F9E8B43-10D5-4488-B7B5-7A3BCEE843D6}" type="presParOf" srcId="{68184137-3184-4F1C-BE50-5D9BFA1DCA37}" destId="{E7D8F328-F435-49D4-B7B3-217CDD7E63E3}" srcOrd="4" destOrd="0" presId="urn:microsoft.com/office/officeart/2005/8/layout/hierarchy3"/>
    <dgm:cxn modelId="{F442B75D-E132-46BC-BB43-1C700D22D364}" type="presParOf" srcId="{68184137-3184-4F1C-BE50-5D9BFA1DCA37}" destId="{D46897E1-B378-4FD7-91A6-A3ADCB7B01F5}" srcOrd="5" destOrd="0" presId="urn:microsoft.com/office/officeart/2005/8/layout/hierarchy3"/>
    <dgm:cxn modelId="{B76107BD-B14B-4989-B80E-FFBA26CE77DB}" type="presParOf" srcId="{68184137-3184-4F1C-BE50-5D9BFA1DCA37}" destId="{08D85612-DB68-4781-93ED-5C468C9781F2}" srcOrd="6" destOrd="0" presId="urn:microsoft.com/office/officeart/2005/8/layout/hierarchy3"/>
    <dgm:cxn modelId="{2BCDC21C-1B27-49EF-B5DB-7544F52022E7}" type="presParOf" srcId="{68184137-3184-4F1C-BE50-5D9BFA1DCA37}" destId="{F6B2E3F2-F481-4F82-8F3F-3BFC8455DA64}" srcOrd="7" destOrd="0" presId="urn:microsoft.com/office/officeart/2005/8/layout/hierarchy3"/>
    <dgm:cxn modelId="{938332D8-BD2F-4F38-9037-5EB2E3840DF9}" type="presParOf" srcId="{68184137-3184-4F1C-BE50-5D9BFA1DCA37}" destId="{95B5CF7B-B63E-4317-AC97-390096B107F8}" srcOrd="8" destOrd="0" presId="urn:microsoft.com/office/officeart/2005/8/layout/hierarchy3"/>
    <dgm:cxn modelId="{98787A2E-BB3A-431B-AE09-DBFC6323DCF8}" type="presParOf" srcId="{68184137-3184-4F1C-BE50-5D9BFA1DCA37}" destId="{0597D62D-F109-4E74-B921-9505580861A3}" srcOrd="9" destOrd="0" presId="urn:microsoft.com/office/officeart/2005/8/layout/hierarchy3"/>
    <dgm:cxn modelId="{AD7707BF-E459-4C0C-A3F9-2E522B7D090C}" type="presParOf" srcId="{68184137-3184-4F1C-BE50-5D9BFA1DCA37}" destId="{4476A98F-D161-4897-A694-F9539C1E814E}" srcOrd="10" destOrd="0" presId="urn:microsoft.com/office/officeart/2005/8/layout/hierarchy3"/>
    <dgm:cxn modelId="{C6AFAC12-364F-478D-9BF7-2C13BECEE422}" type="presParOf" srcId="{68184137-3184-4F1C-BE50-5D9BFA1DCA37}" destId="{DD63827F-2913-4FEC-8BD8-E4333F672D5E}" srcOrd="11" destOrd="0" presId="urn:microsoft.com/office/officeart/2005/8/layout/hierarchy3"/>
    <dgm:cxn modelId="{4174E70F-4B67-4254-9A77-03BCFE116A68}" type="presParOf" srcId="{68184137-3184-4F1C-BE50-5D9BFA1DCA37}" destId="{6043BF56-61C3-4605-BA82-5C01BE1D5965}" srcOrd="12" destOrd="0" presId="urn:microsoft.com/office/officeart/2005/8/layout/hierarchy3"/>
    <dgm:cxn modelId="{0E7EFFBB-ACBC-4BE6-9C14-CD2AA9A6E413}" type="presParOf" srcId="{68184137-3184-4F1C-BE50-5D9BFA1DCA37}" destId="{D37B39E6-7E9A-42B8-8998-569CC5B070B6}" srcOrd="13" destOrd="0" presId="urn:microsoft.com/office/officeart/2005/8/layout/hierarchy3"/>
    <dgm:cxn modelId="{6A3E6F05-ADB5-42CB-AEC4-C34D3D275E65}" type="presParOf" srcId="{68184137-3184-4F1C-BE50-5D9BFA1DCA37}" destId="{5AF9645E-8482-48E4-BEF2-F77CE72D7184}" srcOrd="14" destOrd="0" presId="urn:microsoft.com/office/officeart/2005/8/layout/hierarchy3"/>
    <dgm:cxn modelId="{0B4B3B4C-5DCD-4B76-A60E-9563BE613FF2}" type="presParOf" srcId="{68184137-3184-4F1C-BE50-5D9BFA1DCA37}" destId="{4BB6242A-B20F-4005-AAB1-0DD318B7A240}" srcOrd="15" destOrd="0" presId="urn:microsoft.com/office/officeart/2005/8/layout/hierarchy3"/>
    <dgm:cxn modelId="{174F8EB6-A93B-4047-8BD9-146BC4937494}" type="presParOf" srcId="{68184137-3184-4F1C-BE50-5D9BFA1DCA37}" destId="{1AB37968-C785-4C38-861B-2E433F826826}" srcOrd="16" destOrd="0" presId="urn:microsoft.com/office/officeart/2005/8/layout/hierarchy3"/>
    <dgm:cxn modelId="{C216B599-E094-4B9C-B0E8-9304D4D79BE1}" type="presParOf" srcId="{68184137-3184-4F1C-BE50-5D9BFA1DCA37}" destId="{1798F823-F90C-41F4-9769-8A344C814549}" srcOrd="17" destOrd="0" presId="urn:microsoft.com/office/officeart/2005/8/layout/hierarchy3"/>
    <dgm:cxn modelId="{52A5F88D-329F-43C5-8E97-5FF8944ADFE5}" type="presParOf" srcId="{68184137-3184-4F1C-BE50-5D9BFA1DCA37}" destId="{AF00879E-4408-4B5C-8C7F-D67BA9CB5D2B}" srcOrd="18" destOrd="0" presId="urn:microsoft.com/office/officeart/2005/8/layout/hierarchy3"/>
    <dgm:cxn modelId="{4C1A22CA-2B31-44B5-BF8C-43343B53451D}" type="presParOf" srcId="{68184137-3184-4F1C-BE50-5D9BFA1DCA37}" destId="{9212EA6D-1778-4C09-96B7-D1ADFA87F7DB}" srcOrd="19" destOrd="0" presId="urn:microsoft.com/office/officeart/2005/8/layout/hierarchy3"/>
    <dgm:cxn modelId="{B49DDDA9-3811-4FF5-A473-2AE6AD144693}" type="presParOf" srcId="{F14ECDAC-E7E7-4EBB-BFD8-5BECA0C9B513}" destId="{4D538539-9F44-4F73-BC9C-03F2CE00CE1D}" srcOrd="1" destOrd="0" presId="urn:microsoft.com/office/officeart/2005/8/layout/hierarchy3"/>
    <dgm:cxn modelId="{EF429FE3-F93D-4B37-9545-706664AC95A7}" type="presParOf" srcId="{4D538539-9F44-4F73-BC9C-03F2CE00CE1D}" destId="{D962E8AA-CA7A-4682-88F7-331F7B9071F3}" srcOrd="0" destOrd="0" presId="urn:microsoft.com/office/officeart/2005/8/layout/hierarchy3"/>
    <dgm:cxn modelId="{8E78C420-58DD-4082-9B8E-8D8A02FC761F}" type="presParOf" srcId="{D962E8AA-CA7A-4682-88F7-331F7B9071F3}" destId="{3FD13F2C-D462-4E9D-9061-81A856E08A00}" srcOrd="0" destOrd="0" presId="urn:microsoft.com/office/officeart/2005/8/layout/hierarchy3"/>
    <dgm:cxn modelId="{F3B9A79C-787D-4061-B655-C844B7735F62}" type="presParOf" srcId="{D962E8AA-CA7A-4682-88F7-331F7B9071F3}" destId="{F8FB80AC-AA85-4FE6-B3D0-34F3DE846379}" srcOrd="1" destOrd="0" presId="urn:microsoft.com/office/officeart/2005/8/layout/hierarchy3"/>
    <dgm:cxn modelId="{AF49317C-6428-4321-B809-B825C97F84B1}" type="presParOf" srcId="{4D538539-9F44-4F73-BC9C-03F2CE00CE1D}" destId="{BC907B66-82FA-4B77-A89C-69775EA99E3F}" srcOrd="1" destOrd="0" presId="urn:microsoft.com/office/officeart/2005/8/layout/hierarchy3"/>
    <dgm:cxn modelId="{4C5B9159-CEAB-44B1-AAB1-FA61EAB62763}" type="presParOf" srcId="{BC907B66-82FA-4B77-A89C-69775EA99E3F}" destId="{C91E5ACD-024D-483C-8011-AB01E47074F5}" srcOrd="0" destOrd="0" presId="urn:microsoft.com/office/officeart/2005/8/layout/hierarchy3"/>
    <dgm:cxn modelId="{73A651CE-DA50-402E-B89B-5E26BA2F15BD}" type="presParOf" srcId="{BC907B66-82FA-4B77-A89C-69775EA99E3F}" destId="{E0F541F6-4431-48E2-8DCA-C628594DCC28}" srcOrd="1" destOrd="0" presId="urn:microsoft.com/office/officeart/2005/8/layout/hierarchy3"/>
    <dgm:cxn modelId="{EFCF4A6A-C755-404C-AE39-B3092F0FBEB1}" type="presParOf" srcId="{BC907B66-82FA-4B77-A89C-69775EA99E3F}" destId="{FB98629A-F244-444C-9587-532A57BCED18}" srcOrd="2" destOrd="0" presId="urn:microsoft.com/office/officeart/2005/8/layout/hierarchy3"/>
    <dgm:cxn modelId="{0F59EF59-14E2-4C0F-B23F-C2B64CB7D282}" type="presParOf" srcId="{BC907B66-82FA-4B77-A89C-69775EA99E3F}" destId="{EE99713E-0C80-4DA9-84B9-C5F8E243A728}" srcOrd="3" destOrd="0" presId="urn:microsoft.com/office/officeart/2005/8/layout/hierarchy3"/>
    <dgm:cxn modelId="{C882E72B-6124-465A-B8C2-4EB63EB39743}" type="presParOf" srcId="{BC907B66-82FA-4B77-A89C-69775EA99E3F}" destId="{FEC94F30-43BD-4E5A-AD68-6A4354B071B2}" srcOrd="4" destOrd="0" presId="urn:microsoft.com/office/officeart/2005/8/layout/hierarchy3"/>
    <dgm:cxn modelId="{8B401B86-E9C0-402B-A6DC-4E1701E6C551}" type="presParOf" srcId="{BC907B66-82FA-4B77-A89C-69775EA99E3F}" destId="{B9A118F3-632E-4196-9804-62EB0A1F0C09}" srcOrd="5" destOrd="0" presId="urn:microsoft.com/office/officeart/2005/8/layout/hierarchy3"/>
    <dgm:cxn modelId="{AB2C96A0-2EB2-445D-B6BE-862A57F210D6}" type="presParOf" srcId="{BC907B66-82FA-4B77-A89C-69775EA99E3F}" destId="{ADE67338-8BB6-4AD1-9C0A-7F4B3F61ADD7}" srcOrd="6" destOrd="0" presId="urn:microsoft.com/office/officeart/2005/8/layout/hierarchy3"/>
    <dgm:cxn modelId="{D66757D0-942D-490C-8D8E-5D000957EACB}" type="presParOf" srcId="{BC907B66-82FA-4B77-A89C-69775EA99E3F}" destId="{00CEAAD7-1210-4C48-AC23-E1653137D685}" srcOrd="7" destOrd="0" presId="urn:microsoft.com/office/officeart/2005/8/layout/hierarchy3"/>
    <dgm:cxn modelId="{F68DB8AC-AEBD-487A-8270-0350D8E5F1EB}" type="presParOf" srcId="{BC907B66-82FA-4B77-A89C-69775EA99E3F}" destId="{86A90EAD-114F-4F5F-BCDF-B4820DA77AB7}" srcOrd="8" destOrd="0" presId="urn:microsoft.com/office/officeart/2005/8/layout/hierarchy3"/>
    <dgm:cxn modelId="{0BC47EC4-B998-42CB-BC31-341709F7653A}" type="presParOf" srcId="{BC907B66-82FA-4B77-A89C-69775EA99E3F}" destId="{1B8B6282-32E7-48A7-91F6-6F854B6F8A89}" srcOrd="9" destOrd="0" presId="urn:microsoft.com/office/officeart/2005/8/layout/hierarchy3"/>
    <dgm:cxn modelId="{B6E1CBC0-0409-4452-8D09-241D73A48C17}" type="presParOf" srcId="{BC907B66-82FA-4B77-A89C-69775EA99E3F}" destId="{33B39894-1692-4CB2-A52F-5890B1047EC5}" srcOrd="10" destOrd="0" presId="urn:microsoft.com/office/officeart/2005/8/layout/hierarchy3"/>
    <dgm:cxn modelId="{558E5569-21F0-4382-9FAD-6DFC58742818}" type="presParOf" srcId="{BC907B66-82FA-4B77-A89C-69775EA99E3F}" destId="{E2888A71-8315-4159-A175-29E4011B555D}" srcOrd="11" destOrd="0" presId="urn:microsoft.com/office/officeart/2005/8/layout/hierarchy3"/>
    <dgm:cxn modelId="{EC7B364F-8582-4897-9A26-41C86A538C0D}" type="presParOf" srcId="{BC907B66-82FA-4B77-A89C-69775EA99E3F}" destId="{CBF4D23A-7AAD-4617-A140-1A95C6F04BC4}" srcOrd="12" destOrd="0" presId="urn:microsoft.com/office/officeart/2005/8/layout/hierarchy3"/>
    <dgm:cxn modelId="{C0D03D88-A977-4474-AF9E-2D727A51B014}" type="presParOf" srcId="{BC907B66-82FA-4B77-A89C-69775EA99E3F}" destId="{8788AD1A-5190-4FF7-A8D0-93E23114951D}" srcOrd="13" destOrd="0" presId="urn:microsoft.com/office/officeart/2005/8/layout/hierarchy3"/>
    <dgm:cxn modelId="{B233CEC4-2125-4B52-A5D1-C869306EAC7D}" type="presParOf" srcId="{BC907B66-82FA-4B77-A89C-69775EA99E3F}" destId="{57B8197D-05A5-4E0F-BA4F-766E1515BFBD}" srcOrd="14" destOrd="0" presId="urn:microsoft.com/office/officeart/2005/8/layout/hierarchy3"/>
    <dgm:cxn modelId="{99445620-6DE0-4743-BD56-8147C87D5502}" type="presParOf" srcId="{BC907B66-82FA-4B77-A89C-69775EA99E3F}" destId="{29F652FE-5E47-45FA-8F85-D0DAA03C3CB6}" srcOrd="15" destOrd="0" presId="urn:microsoft.com/office/officeart/2005/8/layout/hierarchy3"/>
    <dgm:cxn modelId="{30780D0D-FA1B-43A3-8C64-97A8673B006F}" type="presParOf" srcId="{BC907B66-82FA-4B77-A89C-69775EA99E3F}" destId="{D738F7EA-404C-4612-AC12-3EE4BC3858E2}" srcOrd="16" destOrd="0" presId="urn:microsoft.com/office/officeart/2005/8/layout/hierarchy3"/>
    <dgm:cxn modelId="{B4DEFA60-08A2-47F2-838D-0B1891B0EB91}" type="presParOf" srcId="{BC907B66-82FA-4B77-A89C-69775EA99E3F}" destId="{AF66EBB3-BB2A-4848-A8AA-90A5CA60437B}" srcOrd="1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7380C61-D818-408C-8526-1BF98A52F888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755459-AA44-4015-8B73-61D33B79BDDF}">
      <dgm:prSet phldrT="[Текст]"/>
      <dgm:spPr/>
      <dgm:t>
        <a:bodyPr/>
        <a:lstStyle/>
        <a:p>
          <a:r>
            <a:rPr lang="ru-RU" dirty="0"/>
            <a:t>Положительные</a:t>
          </a:r>
        </a:p>
      </dgm:t>
    </dgm:pt>
    <dgm:pt modelId="{B2B5F8FB-D8DE-417B-91C7-D233A3EAFFE9}" type="parTrans" cxnId="{3E304260-7908-42E5-9CDE-8AFCE7F10DE4}">
      <dgm:prSet/>
      <dgm:spPr/>
      <dgm:t>
        <a:bodyPr/>
        <a:lstStyle/>
        <a:p>
          <a:endParaRPr lang="ru-RU"/>
        </a:p>
      </dgm:t>
    </dgm:pt>
    <dgm:pt modelId="{7A17E404-BAB4-4035-8220-A62178A10269}" type="sibTrans" cxnId="{3E304260-7908-42E5-9CDE-8AFCE7F10DE4}">
      <dgm:prSet/>
      <dgm:spPr/>
      <dgm:t>
        <a:bodyPr/>
        <a:lstStyle/>
        <a:p>
          <a:endParaRPr lang="ru-RU"/>
        </a:p>
      </dgm:t>
    </dgm:pt>
    <dgm:pt modelId="{18C4C715-2EFE-4DDC-90BF-AEB64252ACEF}">
      <dgm:prSet phldrT="[Текст]"/>
      <dgm:spPr/>
      <dgm:t>
        <a:bodyPr/>
        <a:lstStyle/>
        <a:p>
          <a:r>
            <a:rPr lang="ru-RU" dirty="0"/>
            <a:t>Жизнерадостный, оптимист</a:t>
          </a:r>
        </a:p>
      </dgm:t>
    </dgm:pt>
    <dgm:pt modelId="{06F31EED-40D5-4782-9598-56C18464EFBA}" type="parTrans" cxnId="{97C036F6-9042-445A-91DD-1F3A9A02145C}">
      <dgm:prSet/>
      <dgm:spPr/>
      <dgm:t>
        <a:bodyPr/>
        <a:lstStyle/>
        <a:p>
          <a:endParaRPr lang="ru-RU"/>
        </a:p>
      </dgm:t>
    </dgm:pt>
    <dgm:pt modelId="{6CDF6EFA-2D09-4DED-AC91-5A7F568FD01D}" type="sibTrans" cxnId="{97C036F6-9042-445A-91DD-1F3A9A02145C}">
      <dgm:prSet/>
      <dgm:spPr/>
      <dgm:t>
        <a:bodyPr/>
        <a:lstStyle/>
        <a:p>
          <a:endParaRPr lang="ru-RU"/>
        </a:p>
      </dgm:t>
    </dgm:pt>
    <dgm:pt modelId="{41A965D4-7CDF-42B8-8564-8C08E8387A07}">
      <dgm:prSet phldrT="[Текст]"/>
      <dgm:spPr/>
      <dgm:t>
        <a:bodyPr/>
        <a:lstStyle/>
        <a:p>
          <a:r>
            <a:rPr lang="ru-RU" dirty="0"/>
            <a:t>Речист, разговорчив</a:t>
          </a:r>
        </a:p>
      </dgm:t>
    </dgm:pt>
    <dgm:pt modelId="{404429A2-08B5-484B-9B81-1AD1ECE2633A}" type="parTrans" cxnId="{9EF1A5B0-05CA-464C-B8E4-4B8EBF28BCF0}">
      <dgm:prSet/>
      <dgm:spPr/>
      <dgm:t>
        <a:bodyPr/>
        <a:lstStyle/>
        <a:p>
          <a:endParaRPr lang="ru-RU"/>
        </a:p>
      </dgm:t>
    </dgm:pt>
    <dgm:pt modelId="{8E3E4991-C5A4-4EF9-B034-F469C5AF7A0B}" type="sibTrans" cxnId="{9EF1A5B0-05CA-464C-B8E4-4B8EBF28BCF0}">
      <dgm:prSet/>
      <dgm:spPr/>
      <dgm:t>
        <a:bodyPr/>
        <a:lstStyle/>
        <a:p>
          <a:endParaRPr lang="ru-RU"/>
        </a:p>
      </dgm:t>
    </dgm:pt>
    <dgm:pt modelId="{3F5083A9-2CC5-4745-818D-5F29301CCC8F}">
      <dgm:prSet phldrT="[Текст]"/>
      <dgm:spPr/>
      <dgm:t>
        <a:bodyPr/>
        <a:lstStyle/>
        <a:p>
          <a:r>
            <a:rPr lang="ru-RU" dirty="0"/>
            <a:t>Отрицательные</a:t>
          </a:r>
        </a:p>
      </dgm:t>
    </dgm:pt>
    <dgm:pt modelId="{C90ABC60-76DF-442B-89CB-105FE15127E8}" type="parTrans" cxnId="{38452E17-8F03-4976-B8AA-D3DE6F2102EA}">
      <dgm:prSet/>
      <dgm:spPr/>
      <dgm:t>
        <a:bodyPr/>
        <a:lstStyle/>
        <a:p>
          <a:endParaRPr lang="ru-RU"/>
        </a:p>
      </dgm:t>
    </dgm:pt>
    <dgm:pt modelId="{59AD3942-005B-46F9-8015-7F6DEEA41645}" type="sibTrans" cxnId="{38452E17-8F03-4976-B8AA-D3DE6F2102EA}">
      <dgm:prSet/>
      <dgm:spPr/>
      <dgm:t>
        <a:bodyPr/>
        <a:lstStyle/>
        <a:p>
          <a:endParaRPr lang="ru-RU"/>
        </a:p>
      </dgm:t>
    </dgm:pt>
    <dgm:pt modelId="{B2A5B674-65A6-47D2-8059-351569DB9EFA}">
      <dgm:prSet phldrT="[Текст]"/>
      <dgm:spPr/>
      <dgm:t>
        <a:bodyPr/>
        <a:lstStyle/>
        <a:p>
          <a:r>
            <a:rPr lang="ru-RU" dirty="0"/>
            <a:t>Эмоционально непредсказуем, может легко заплакать</a:t>
          </a:r>
        </a:p>
      </dgm:t>
    </dgm:pt>
    <dgm:pt modelId="{992D4880-47DC-4602-BE1E-BDD64C6DEC13}" type="parTrans" cxnId="{ECB050F9-DBC4-480E-BD88-8F0E1F7AF0A9}">
      <dgm:prSet/>
      <dgm:spPr/>
      <dgm:t>
        <a:bodyPr/>
        <a:lstStyle/>
        <a:p>
          <a:endParaRPr lang="ru-RU"/>
        </a:p>
      </dgm:t>
    </dgm:pt>
    <dgm:pt modelId="{CCD8F9C0-D0EF-4B88-9F91-65D2D96E942C}" type="sibTrans" cxnId="{ECB050F9-DBC4-480E-BD88-8F0E1F7AF0A9}">
      <dgm:prSet/>
      <dgm:spPr/>
      <dgm:t>
        <a:bodyPr/>
        <a:lstStyle/>
        <a:p>
          <a:endParaRPr lang="ru-RU"/>
        </a:p>
      </dgm:t>
    </dgm:pt>
    <dgm:pt modelId="{396CA0D5-8324-4402-B06C-6AEE9E895FAF}">
      <dgm:prSet phldrT="[Текст]"/>
      <dgm:spPr/>
      <dgm:t>
        <a:bodyPr/>
        <a:lstStyle/>
        <a:p>
          <a:r>
            <a:rPr lang="ru-RU" dirty="0"/>
            <a:t>Неугомонен</a:t>
          </a:r>
        </a:p>
      </dgm:t>
    </dgm:pt>
    <dgm:pt modelId="{ECE2F975-2706-4699-8DDE-58A81202BEB4}" type="parTrans" cxnId="{C06A9321-4B15-4D6A-AC33-895850AC40FA}">
      <dgm:prSet/>
      <dgm:spPr/>
      <dgm:t>
        <a:bodyPr/>
        <a:lstStyle/>
        <a:p>
          <a:endParaRPr lang="ru-RU"/>
        </a:p>
      </dgm:t>
    </dgm:pt>
    <dgm:pt modelId="{7F18ACA1-B005-4C2D-83E8-C97300089F82}" type="sibTrans" cxnId="{C06A9321-4B15-4D6A-AC33-895850AC40FA}">
      <dgm:prSet/>
      <dgm:spPr/>
      <dgm:t>
        <a:bodyPr/>
        <a:lstStyle/>
        <a:p>
          <a:endParaRPr lang="ru-RU"/>
        </a:p>
      </dgm:t>
    </dgm:pt>
    <dgm:pt modelId="{470ED1BC-60FC-4BAF-A28D-2C14CD87AA16}">
      <dgm:prSet phldrT="[Текст]"/>
      <dgm:spPr/>
      <dgm:t>
        <a:bodyPr/>
        <a:lstStyle/>
        <a:p>
          <a:r>
            <a:rPr lang="ru-RU" dirty="0"/>
            <a:t>Беззаботен, улыбчив</a:t>
          </a:r>
        </a:p>
      </dgm:t>
    </dgm:pt>
    <dgm:pt modelId="{E7472BFF-FCC7-43BA-9688-FC7CC9C8151D}" type="parTrans" cxnId="{8632B5B5-3153-4160-A14E-B152D2CBF6B5}">
      <dgm:prSet/>
      <dgm:spPr/>
      <dgm:t>
        <a:bodyPr/>
        <a:lstStyle/>
        <a:p>
          <a:endParaRPr lang="ru-RU"/>
        </a:p>
      </dgm:t>
    </dgm:pt>
    <dgm:pt modelId="{9023F828-8BF1-4B36-83A4-274E7C303072}" type="sibTrans" cxnId="{8632B5B5-3153-4160-A14E-B152D2CBF6B5}">
      <dgm:prSet/>
      <dgm:spPr/>
      <dgm:t>
        <a:bodyPr/>
        <a:lstStyle/>
        <a:p>
          <a:endParaRPr lang="ru-RU"/>
        </a:p>
      </dgm:t>
    </dgm:pt>
    <dgm:pt modelId="{519C95E7-ABD4-4F1A-AA33-E0643BA4FAED}">
      <dgm:prSet phldrT="[Текст]"/>
      <dgm:spPr/>
      <dgm:t>
        <a:bodyPr/>
        <a:lstStyle/>
        <a:p>
          <a:r>
            <a:rPr lang="ru-RU" dirty="0"/>
            <a:t>Увлекает в рассказе</a:t>
          </a:r>
        </a:p>
      </dgm:t>
    </dgm:pt>
    <dgm:pt modelId="{C13E9C06-EDC6-4FE0-86E0-C762863339DB}" type="parTrans" cxnId="{E8A726BB-8BAC-47FF-8633-73388BA04435}">
      <dgm:prSet/>
      <dgm:spPr/>
      <dgm:t>
        <a:bodyPr/>
        <a:lstStyle/>
        <a:p>
          <a:endParaRPr lang="ru-RU"/>
        </a:p>
      </dgm:t>
    </dgm:pt>
    <dgm:pt modelId="{10DBC00B-4EAE-483B-A66F-452E53ACBEE9}" type="sibTrans" cxnId="{E8A726BB-8BAC-47FF-8633-73388BA04435}">
      <dgm:prSet/>
      <dgm:spPr/>
      <dgm:t>
        <a:bodyPr/>
        <a:lstStyle/>
        <a:p>
          <a:endParaRPr lang="ru-RU"/>
        </a:p>
      </dgm:t>
    </dgm:pt>
    <dgm:pt modelId="{203EED17-EF88-49C9-A379-3D538D0A76E7}">
      <dgm:prSet phldrT="[Текст]"/>
      <dgm:spPr/>
      <dgm:t>
        <a:bodyPr/>
        <a:lstStyle/>
        <a:p>
          <a:r>
            <a:rPr lang="ru-RU" dirty="0"/>
            <a:t>Склонен к развлечениям</a:t>
          </a:r>
        </a:p>
      </dgm:t>
    </dgm:pt>
    <dgm:pt modelId="{ABC51507-693B-4094-9900-7E0FEAFDFD2F}" type="parTrans" cxnId="{C9218C4E-C9CC-4137-89A8-EE2F25C43CB8}">
      <dgm:prSet/>
      <dgm:spPr/>
      <dgm:t>
        <a:bodyPr/>
        <a:lstStyle/>
        <a:p>
          <a:endParaRPr lang="ru-RU"/>
        </a:p>
      </dgm:t>
    </dgm:pt>
    <dgm:pt modelId="{0D125712-48D4-4898-B872-32D8FA510661}" type="sibTrans" cxnId="{C9218C4E-C9CC-4137-89A8-EE2F25C43CB8}">
      <dgm:prSet/>
      <dgm:spPr/>
      <dgm:t>
        <a:bodyPr/>
        <a:lstStyle/>
        <a:p>
          <a:endParaRPr lang="ru-RU"/>
        </a:p>
      </dgm:t>
    </dgm:pt>
    <dgm:pt modelId="{B6868DA7-44AB-4B9C-B8F0-6930BB0ECF78}">
      <dgm:prSet phldrT="[Текст]"/>
      <dgm:spPr/>
      <dgm:t>
        <a:bodyPr/>
        <a:lstStyle/>
        <a:p>
          <a:r>
            <a:rPr lang="ru-RU" dirty="0"/>
            <a:t>Защитник истины</a:t>
          </a:r>
        </a:p>
      </dgm:t>
    </dgm:pt>
    <dgm:pt modelId="{D84AA564-676E-4F70-A93E-4A02A20EDDEC}" type="parTrans" cxnId="{9A339134-7136-4BB9-9CC8-8D1E72D76F1D}">
      <dgm:prSet/>
      <dgm:spPr/>
      <dgm:t>
        <a:bodyPr/>
        <a:lstStyle/>
        <a:p>
          <a:endParaRPr lang="ru-RU"/>
        </a:p>
      </dgm:t>
    </dgm:pt>
    <dgm:pt modelId="{5F06D0B7-42B7-42E7-B884-37D7A82A62A6}" type="sibTrans" cxnId="{9A339134-7136-4BB9-9CC8-8D1E72D76F1D}">
      <dgm:prSet/>
      <dgm:spPr/>
      <dgm:t>
        <a:bodyPr/>
        <a:lstStyle/>
        <a:p>
          <a:endParaRPr lang="ru-RU"/>
        </a:p>
      </dgm:t>
    </dgm:pt>
    <dgm:pt modelId="{8535E853-3C24-4FF2-9354-51E52E64FBBC}">
      <dgm:prSet phldrT="[Текст]"/>
      <dgm:spPr/>
      <dgm:t>
        <a:bodyPr/>
        <a:lstStyle/>
        <a:p>
          <a:r>
            <a:rPr lang="ru-RU" dirty="0"/>
            <a:t>Легко обижается, гневается</a:t>
          </a:r>
        </a:p>
      </dgm:t>
    </dgm:pt>
    <dgm:pt modelId="{F3828065-96FC-4171-88F6-A81BA49E0AB5}" type="parTrans" cxnId="{812513C3-1B9E-4448-95A3-0BA4B58147F5}">
      <dgm:prSet/>
      <dgm:spPr/>
      <dgm:t>
        <a:bodyPr/>
        <a:lstStyle/>
        <a:p>
          <a:endParaRPr lang="ru-RU"/>
        </a:p>
      </dgm:t>
    </dgm:pt>
    <dgm:pt modelId="{653FC296-1EF1-46C1-99F1-6DC124AEE43F}" type="sibTrans" cxnId="{812513C3-1B9E-4448-95A3-0BA4B58147F5}">
      <dgm:prSet/>
      <dgm:spPr/>
      <dgm:t>
        <a:bodyPr/>
        <a:lstStyle/>
        <a:p>
          <a:endParaRPr lang="ru-RU"/>
        </a:p>
      </dgm:t>
    </dgm:pt>
    <dgm:pt modelId="{92F02D46-43D0-4E16-88B0-A3057070FB67}">
      <dgm:prSet phldrT="[Текст]"/>
      <dgm:spPr/>
      <dgm:t>
        <a:bodyPr/>
        <a:lstStyle/>
        <a:p>
          <a:r>
            <a:rPr lang="ru-RU" dirty="0"/>
            <a:t>Недостаточный самоконтроль, импульсивен</a:t>
          </a:r>
        </a:p>
      </dgm:t>
    </dgm:pt>
    <dgm:pt modelId="{5C5FB269-B89F-486A-999B-7EECD7CC685B}" type="parTrans" cxnId="{1E42243B-2EE0-47C5-800F-6390CD212E36}">
      <dgm:prSet/>
      <dgm:spPr/>
      <dgm:t>
        <a:bodyPr/>
        <a:lstStyle/>
        <a:p>
          <a:endParaRPr lang="ru-RU"/>
        </a:p>
      </dgm:t>
    </dgm:pt>
    <dgm:pt modelId="{BAD458E1-7FBA-4130-852B-4B9E80B361BB}" type="sibTrans" cxnId="{1E42243B-2EE0-47C5-800F-6390CD212E36}">
      <dgm:prSet/>
      <dgm:spPr/>
      <dgm:t>
        <a:bodyPr/>
        <a:lstStyle/>
        <a:p>
          <a:endParaRPr lang="ru-RU"/>
        </a:p>
      </dgm:t>
    </dgm:pt>
    <dgm:pt modelId="{C8AB0347-4985-44C1-B073-B45B61BA6901}">
      <dgm:prSet phldrT="[Текст]"/>
      <dgm:spPr/>
      <dgm:t>
        <a:bodyPr/>
        <a:lstStyle/>
        <a:p>
          <a:r>
            <a:rPr lang="ru-RU" dirty="0"/>
            <a:t>Наивен</a:t>
          </a:r>
        </a:p>
      </dgm:t>
    </dgm:pt>
    <dgm:pt modelId="{71515470-A4E1-4D76-87AD-9044C7A126F6}" type="parTrans" cxnId="{E5CB2B8A-5BF7-4094-A65D-78C2F188F3AC}">
      <dgm:prSet/>
      <dgm:spPr/>
      <dgm:t>
        <a:bodyPr/>
        <a:lstStyle/>
        <a:p>
          <a:endParaRPr lang="ru-RU"/>
        </a:p>
      </dgm:t>
    </dgm:pt>
    <dgm:pt modelId="{7B4CFC53-90A9-4953-9EEF-E268A232C6FF}" type="sibTrans" cxnId="{E5CB2B8A-5BF7-4094-A65D-78C2F188F3AC}">
      <dgm:prSet/>
      <dgm:spPr/>
      <dgm:t>
        <a:bodyPr/>
        <a:lstStyle/>
        <a:p>
          <a:endParaRPr lang="ru-RU"/>
        </a:p>
      </dgm:t>
    </dgm:pt>
    <dgm:pt modelId="{EBFDF65D-7F36-4642-96B5-9FAD239992B7}">
      <dgm:prSet phldrT="[Текст]"/>
      <dgm:spPr/>
      <dgm:t>
        <a:bodyPr/>
        <a:lstStyle/>
        <a:p>
          <a:r>
            <a:rPr lang="ru-RU" dirty="0"/>
            <a:t>Любит выглядеть сильным</a:t>
          </a:r>
        </a:p>
      </dgm:t>
    </dgm:pt>
    <dgm:pt modelId="{AB319A7A-FF81-42D8-89BE-5B3F02B30678}" type="parTrans" cxnId="{C0AC2C3A-A964-4C5D-82D4-8AB7FA5A21CE}">
      <dgm:prSet/>
      <dgm:spPr/>
      <dgm:t>
        <a:bodyPr/>
        <a:lstStyle/>
        <a:p>
          <a:endParaRPr lang="ru-RU"/>
        </a:p>
      </dgm:t>
    </dgm:pt>
    <dgm:pt modelId="{6C6293FE-5D69-4B33-8208-0D784FB88459}" type="sibTrans" cxnId="{C0AC2C3A-A964-4C5D-82D4-8AB7FA5A21CE}">
      <dgm:prSet/>
      <dgm:spPr/>
      <dgm:t>
        <a:bodyPr/>
        <a:lstStyle/>
        <a:p>
          <a:endParaRPr lang="ru-RU"/>
        </a:p>
      </dgm:t>
    </dgm:pt>
    <dgm:pt modelId="{13258E3F-CAB4-492F-A042-D8B568061662}" type="pres">
      <dgm:prSet presAssocID="{77380C61-D818-408C-8526-1BF98A52F88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7AE1F3B-D903-4F71-A58D-EA3077C08BAD}" type="pres">
      <dgm:prSet presAssocID="{FE755459-AA44-4015-8B73-61D33B79BDDF}" presName="root" presStyleCnt="0"/>
      <dgm:spPr/>
    </dgm:pt>
    <dgm:pt modelId="{9193FDC7-A88A-4ACC-9EBB-20EDCE9D4EFA}" type="pres">
      <dgm:prSet presAssocID="{FE755459-AA44-4015-8B73-61D33B79BDDF}" presName="rootComposite" presStyleCnt="0"/>
      <dgm:spPr/>
    </dgm:pt>
    <dgm:pt modelId="{EE5208E7-457A-46D3-8D1E-80AC8CBE298A}" type="pres">
      <dgm:prSet presAssocID="{FE755459-AA44-4015-8B73-61D33B79BDDF}" presName="rootText" presStyleLbl="node1" presStyleIdx="0" presStyleCnt="2" custScaleX="100429" custScaleY="29973"/>
      <dgm:spPr/>
    </dgm:pt>
    <dgm:pt modelId="{5E863424-9213-401D-AFEB-6CBF3C8EFC52}" type="pres">
      <dgm:prSet presAssocID="{FE755459-AA44-4015-8B73-61D33B79BDDF}" presName="rootConnector" presStyleLbl="node1" presStyleIdx="0" presStyleCnt="2"/>
      <dgm:spPr/>
    </dgm:pt>
    <dgm:pt modelId="{95C9F74C-D34A-45DD-9A62-DB422AB5ADC9}" type="pres">
      <dgm:prSet presAssocID="{FE755459-AA44-4015-8B73-61D33B79BDDF}" presName="childShape" presStyleCnt="0"/>
      <dgm:spPr/>
    </dgm:pt>
    <dgm:pt modelId="{7FB622DE-A0C1-4A37-9E32-96394CF06668}" type="pres">
      <dgm:prSet presAssocID="{06F31EED-40D5-4782-9598-56C18464EFBA}" presName="Name13" presStyleLbl="parChTrans1D2" presStyleIdx="0" presStyleCnt="12"/>
      <dgm:spPr/>
    </dgm:pt>
    <dgm:pt modelId="{5FEFBA5F-4A7A-43B1-9147-BA73306529BD}" type="pres">
      <dgm:prSet presAssocID="{18C4C715-2EFE-4DDC-90BF-AEB64252ACEF}" presName="childText" presStyleLbl="bgAcc1" presStyleIdx="0" presStyleCnt="12" custScaleX="146480" custScaleY="25570">
        <dgm:presLayoutVars>
          <dgm:bulletEnabled val="1"/>
        </dgm:presLayoutVars>
      </dgm:prSet>
      <dgm:spPr/>
    </dgm:pt>
    <dgm:pt modelId="{5F16ACE9-B396-480A-B261-E8AC0FEA130A}" type="pres">
      <dgm:prSet presAssocID="{404429A2-08B5-484B-9B81-1AD1ECE2633A}" presName="Name13" presStyleLbl="parChTrans1D2" presStyleIdx="1" presStyleCnt="12"/>
      <dgm:spPr/>
    </dgm:pt>
    <dgm:pt modelId="{07D78E14-0D8D-40B9-BC9D-43B705D13D3A}" type="pres">
      <dgm:prSet presAssocID="{41A965D4-7CDF-42B8-8564-8C08E8387A07}" presName="childText" presStyleLbl="bgAcc1" presStyleIdx="1" presStyleCnt="12" custScaleX="117569" custScaleY="27008">
        <dgm:presLayoutVars>
          <dgm:bulletEnabled val="1"/>
        </dgm:presLayoutVars>
      </dgm:prSet>
      <dgm:spPr/>
    </dgm:pt>
    <dgm:pt modelId="{C4C27EE7-45AA-4B16-91AF-B887EEF4320E}" type="pres">
      <dgm:prSet presAssocID="{E7472BFF-FCC7-43BA-9688-FC7CC9C8151D}" presName="Name13" presStyleLbl="parChTrans1D2" presStyleIdx="2" presStyleCnt="12"/>
      <dgm:spPr/>
    </dgm:pt>
    <dgm:pt modelId="{2E045877-9459-46A9-A904-60D05DD51B04}" type="pres">
      <dgm:prSet presAssocID="{470ED1BC-60FC-4BAF-A28D-2C14CD87AA16}" presName="childText" presStyleLbl="bgAcc1" presStyleIdx="2" presStyleCnt="12" custScaleX="126387" custScaleY="37269">
        <dgm:presLayoutVars>
          <dgm:bulletEnabled val="1"/>
        </dgm:presLayoutVars>
      </dgm:prSet>
      <dgm:spPr/>
    </dgm:pt>
    <dgm:pt modelId="{F842497F-40F4-483B-AEB8-2E45C26B7C02}" type="pres">
      <dgm:prSet presAssocID="{C13E9C06-EDC6-4FE0-86E0-C762863339DB}" presName="Name13" presStyleLbl="parChTrans1D2" presStyleIdx="3" presStyleCnt="12"/>
      <dgm:spPr/>
    </dgm:pt>
    <dgm:pt modelId="{0F008626-28B6-45A4-BB89-3765A4CCBE63}" type="pres">
      <dgm:prSet presAssocID="{519C95E7-ABD4-4F1A-AA33-E0643BA4FAED}" presName="childText" presStyleLbl="bgAcc1" presStyleIdx="3" presStyleCnt="12" custScaleX="138958" custScaleY="36479">
        <dgm:presLayoutVars>
          <dgm:bulletEnabled val="1"/>
        </dgm:presLayoutVars>
      </dgm:prSet>
      <dgm:spPr/>
    </dgm:pt>
    <dgm:pt modelId="{EFA51877-349C-4E1B-816B-B7A2C34D3283}" type="pres">
      <dgm:prSet presAssocID="{ABC51507-693B-4094-9900-7E0FEAFDFD2F}" presName="Name13" presStyleLbl="parChTrans1D2" presStyleIdx="4" presStyleCnt="12"/>
      <dgm:spPr/>
    </dgm:pt>
    <dgm:pt modelId="{D3366B76-52AE-418C-BCC0-CA7C7BA751DE}" type="pres">
      <dgm:prSet presAssocID="{203EED17-EF88-49C9-A379-3D538D0A76E7}" presName="childText" presStyleLbl="bgAcc1" presStyleIdx="4" presStyleCnt="12" custScaleX="163423" custScaleY="33614">
        <dgm:presLayoutVars>
          <dgm:bulletEnabled val="1"/>
        </dgm:presLayoutVars>
      </dgm:prSet>
      <dgm:spPr/>
    </dgm:pt>
    <dgm:pt modelId="{1F57A838-3158-4E98-BF1E-D72E5311346F}" type="pres">
      <dgm:prSet presAssocID="{D84AA564-676E-4F70-A93E-4A02A20EDDEC}" presName="Name13" presStyleLbl="parChTrans1D2" presStyleIdx="5" presStyleCnt="12"/>
      <dgm:spPr/>
    </dgm:pt>
    <dgm:pt modelId="{F1DA6EA6-AF9C-40AB-B8B4-E86D8E74ADCE}" type="pres">
      <dgm:prSet presAssocID="{B6868DA7-44AB-4B9C-B8F0-6930BB0ECF78}" presName="childText" presStyleLbl="bgAcc1" presStyleIdx="5" presStyleCnt="12" custScaleX="126330" custScaleY="32084">
        <dgm:presLayoutVars>
          <dgm:bulletEnabled val="1"/>
        </dgm:presLayoutVars>
      </dgm:prSet>
      <dgm:spPr/>
    </dgm:pt>
    <dgm:pt modelId="{31EC2BFB-D36D-45F0-B75B-5EEE11CA9E49}" type="pres">
      <dgm:prSet presAssocID="{3F5083A9-2CC5-4745-818D-5F29301CCC8F}" presName="root" presStyleCnt="0"/>
      <dgm:spPr/>
    </dgm:pt>
    <dgm:pt modelId="{6AD183DA-67CC-4C78-91C7-31BA690D63BD}" type="pres">
      <dgm:prSet presAssocID="{3F5083A9-2CC5-4745-818D-5F29301CCC8F}" presName="rootComposite" presStyleCnt="0"/>
      <dgm:spPr/>
    </dgm:pt>
    <dgm:pt modelId="{DEE9BD51-8B94-49DD-BA90-C4824334F70C}" type="pres">
      <dgm:prSet presAssocID="{3F5083A9-2CC5-4745-818D-5F29301CCC8F}" presName="rootText" presStyleLbl="node1" presStyleIdx="1" presStyleCnt="2" custScaleX="108369" custScaleY="27174"/>
      <dgm:spPr/>
    </dgm:pt>
    <dgm:pt modelId="{21EBC26A-297C-40B0-BEB9-E431605A51C2}" type="pres">
      <dgm:prSet presAssocID="{3F5083A9-2CC5-4745-818D-5F29301CCC8F}" presName="rootConnector" presStyleLbl="node1" presStyleIdx="1" presStyleCnt="2"/>
      <dgm:spPr/>
    </dgm:pt>
    <dgm:pt modelId="{33C122B4-6183-4EAE-A7D9-86833D5B5D34}" type="pres">
      <dgm:prSet presAssocID="{3F5083A9-2CC5-4745-818D-5F29301CCC8F}" presName="childShape" presStyleCnt="0"/>
      <dgm:spPr/>
    </dgm:pt>
    <dgm:pt modelId="{E0625E9F-3106-4428-B23D-D98AEB490FAA}" type="pres">
      <dgm:prSet presAssocID="{992D4880-47DC-4602-BE1E-BDD64C6DEC13}" presName="Name13" presStyleLbl="parChTrans1D2" presStyleIdx="6" presStyleCnt="12"/>
      <dgm:spPr/>
    </dgm:pt>
    <dgm:pt modelId="{773B8AFF-F659-4DF9-9AFB-B44666D2626B}" type="pres">
      <dgm:prSet presAssocID="{B2A5B674-65A6-47D2-8059-351569DB9EFA}" presName="childText" presStyleLbl="bgAcc1" presStyleIdx="6" presStyleCnt="12" custScaleX="154930" custScaleY="51150">
        <dgm:presLayoutVars>
          <dgm:bulletEnabled val="1"/>
        </dgm:presLayoutVars>
      </dgm:prSet>
      <dgm:spPr/>
    </dgm:pt>
    <dgm:pt modelId="{9015F389-CD1D-40D5-ADC5-1C7E45340CC9}" type="pres">
      <dgm:prSet presAssocID="{ECE2F975-2706-4699-8DDE-58A81202BEB4}" presName="Name13" presStyleLbl="parChTrans1D2" presStyleIdx="7" presStyleCnt="12"/>
      <dgm:spPr/>
    </dgm:pt>
    <dgm:pt modelId="{A5A5500B-7EB3-4466-B145-8A78C6B12D61}" type="pres">
      <dgm:prSet presAssocID="{396CA0D5-8324-4402-B06C-6AEE9E895FAF}" presName="childText" presStyleLbl="bgAcc1" presStyleIdx="7" presStyleCnt="12" custScaleX="96685" custScaleY="27723">
        <dgm:presLayoutVars>
          <dgm:bulletEnabled val="1"/>
        </dgm:presLayoutVars>
      </dgm:prSet>
      <dgm:spPr/>
    </dgm:pt>
    <dgm:pt modelId="{52E6AECA-BD3B-43C0-B630-BB2827DE3FED}" type="pres">
      <dgm:prSet presAssocID="{F3828065-96FC-4171-88F6-A81BA49E0AB5}" presName="Name13" presStyleLbl="parChTrans1D2" presStyleIdx="8" presStyleCnt="12"/>
      <dgm:spPr/>
    </dgm:pt>
    <dgm:pt modelId="{56FE2761-94A8-4EA3-A0AD-D54F5C9F5107}" type="pres">
      <dgm:prSet presAssocID="{8535E853-3C24-4FF2-9354-51E52E64FBBC}" presName="childText" presStyleLbl="bgAcc1" presStyleIdx="8" presStyleCnt="12" custScaleX="184015" custScaleY="32633">
        <dgm:presLayoutVars>
          <dgm:bulletEnabled val="1"/>
        </dgm:presLayoutVars>
      </dgm:prSet>
      <dgm:spPr/>
    </dgm:pt>
    <dgm:pt modelId="{957BD3ED-E661-4B34-8732-B16866EE8EAC}" type="pres">
      <dgm:prSet presAssocID="{5C5FB269-B89F-486A-999B-7EECD7CC685B}" presName="Name13" presStyleLbl="parChTrans1D2" presStyleIdx="9" presStyleCnt="12"/>
      <dgm:spPr/>
    </dgm:pt>
    <dgm:pt modelId="{60123803-DEC2-4CC7-9A34-DA27E1DAB8C9}" type="pres">
      <dgm:prSet presAssocID="{92F02D46-43D0-4E16-88B0-A3057070FB67}" presName="childText" presStyleLbl="bgAcc1" presStyleIdx="9" presStyleCnt="12" custScaleX="202437" custScaleY="45699">
        <dgm:presLayoutVars>
          <dgm:bulletEnabled val="1"/>
        </dgm:presLayoutVars>
      </dgm:prSet>
      <dgm:spPr/>
    </dgm:pt>
    <dgm:pt modelId="{DA73B4C8-53DF-4582-AB35-0509C6D586C8}" type="pres">
      <dgm:prSet presAssocID="{71515470-A4E1-4D76-87AD-9044C7A126F6}" presName="Name13" presStyleLbl="parChTrans1D2" presStyleIdx="10" presStyleCnt="12"/>
      <dgm:spPr/>
    </dgm:pt>
    <dgm:pt modelId="{5CA94D71-5514-432B-BF87-418052CD78F4}" type="pres">
      <dgm:prSet presAssocID="{C8AB0347-4985-44C1-B073-B45B61BA6901}" presName="childText" presStyleLbl="bgAcc1" presStyleIdx="10" presStyleCnt="12" custScaleX="76057" custScaleY="33280">
        <dgm:presLayoutVars>
          <dgm:bulletEnabled val="1"/>
        </dgm:presLayoutVars>
      </dgm:prSet>
      <dgm:spPr/>
    </dgm:pt>
    <dgm:pt modelId="{1BCD23D3-A8AC-43B8-B5C6-51CDEDA7C46C}" type="pres">
      <dgm:prSet presAssocID="{AB319A7A-FF81-42D8-89BE-5B3F02B30678}" presName="Name13" presStyleLbl="parChTrans1D2" presStyleIdx="11" presStyleCnt="12"/>
      <dgm:spPr/>
    </dgm:pt>
    <dgm:pt modelId="{E455C521-7D81-4E7F-91BE-C1957D5488C6}" type="pres">
      <dgm:prSet presAssocID="{EBFDF65D-7F36-4642-96B5-9FAD239992B7}" presName="childText" presStyleLbl="bgAcc1" presStyleIdx="11" presStyleCnt="12" custScaleX="141255" custScaleY="32349">
        <dgm:presLayoutVars>
          <dgm:bulletEnabled val="1"/>
        </dgm:presLayoutVars>
      </dgm:prSet>
      <dgm:spPr/>
    </dgm:pt>
  </dgm:ptLst>
  <dgm:cxnLst>
    <dgm:cxn modelId="{7F9B7F05-87E5-4581-A43F-363C79A70646}" type="presOf" srcId="{E7472BFF-FCC7-43BA-9688-FC7CC9C8151D}" destId="{C4C27EE7-45AA-4B16-91AF-B887EEF4320E}" srcOrd="0" destOrd="0" presId="urn:microsoft.com/office/officeart/2005/8/layout/hierarchy3"/>
    <dgm:cxn modelId="{4E16A507-19B5-4C72-BDBE-1B3D10D89ED8}" type="presOf" srcId="{3F5083A9-2CC5-4745-818D-5F29301CCC8F}" destId="{21EBC26A-297C-40B0-BEB9-E431605A51C2}" srcOrd="1" destOrd="0" presId="urn:microsoft.com/office/officeart/2005/8/layout/hierarchy3"/>
    <dgm:cxn modelId="{38452E17-8F03-4976-B8AA-D3DE6F2102EA}" srcId="{77380C61-D818-408C-8526-1BF98A52F888}" destId="{3F5083A9-2CC5-4745-818D-5F29301CCC8F}" srcOrd="1" destOrd="0" parTransId="{C90ABC60-76DF-442B-89CB-105FE15127E8}" sibTransId="{59AD3942-005B-46F9-8015-7F6DEEA41645}"/>
    <dgm:cxn modelId="{1F56AF19-ACCA-4728-BA6A-4DC1B074EABD}" type="presOf" srcId="{3F5083A9-2CC5-4745-818D-5F29301CCC8F}" destId="{DEE9BD51-8B94-49DD-BA90-C4824334F70C}" srcOrd="0" destOrd="0" presId="urn:microsoft.com/office/officeart/2005/8/layout/hierarchy3"/>
    <dgm:cxn modelId="{36DABE1E-58D7-4538-9D27-0FF23A8F484E}" type="presOf" srcId="{ABC51507-693B-4094-9900-7E0FEAFDFD2F}" destId="{EFA51877-349C-4E1B-816B-B7A2C34D3283}" srcOrd="0" destOrd="0" presId="urn:microsoft.com/office/officeart/2005/8/layout/hierarchy3"/>
    <dgm:cxn modelId="{696E681F-A8BD-4CF1-B1D9-608307CEED17}" type="presOf" srcId="{06F31EED-40D5-4782-9598-56C18464EFBA}" destId="{7FB622DE-A0C1-4A37-9E32-96394CF06668}" srcOrd="0" destOrd="0" presId="urn:microsoft.com/office/officeart/2005/8/layout/hierarchy3"/>
    <dgm:cxn modelId="{C06A9321-4B15-4D6A-AC33-895850AC40FA}" srcId="{3F5083A9-2CC5-4745-818D-5F29301CCC8F}" destId="{396CA0D5-8324-4402-B06C-6AEE9E895FAF}" srcOrd="1" destOrd="0" parTransId="{ECE2F975-2706-4699-8DDE-58A81202BEB4}" sibTransId="{7F18ACA1-B005-4C2D-83E8-C97300089F82}"/>
    <dgm:cxn modelId="{B7378631-53C6-4B7B-9690-5FDAD177533C}" type="presOf" srcId="{FE755459-AA44-4015-8B73-61D33B79BDDF}" destId="{5E863424-9213-401D-AFEB-6CBF3C8EFC52}" srcOrd="1" destOrd="0" presId="urn:microsoft.com/office/officeart/2005/8/layout/hierarchy3"/>
    <dgm:cxn modelId="{9A339134-7136-4BB9-9CC8-8D1E72D76F1D}" srcId="{FE755459-AA44-4015-8B73-61D33B79BDDF}" destId="{B6868DA7-44AB-4B9C-B8F0-6930BB0ECF78}" srcOrd="5" destOrd="0" parTransId="{D84AA564-676E-4F70-A93E-4A02A20EDDEC}" sibTransId="{5F06D0B7-42B7-42E7-B884-37D7A82A62A6}"/>
    <dgm:cxn modelId="{C0AC2C3A-A964-4C5D-82D4-8AB7FA5A21CE}" srcId="{3F5083A9-2CC5-4745-818D-5F29301CCC8F}" destId="{EBFDF65D-7F36-4642-96B5-9FAD239992B7}" srcOrd="5" destOrd="0" parTransId="{AB319A7A-FF81-42D8-89BE-5B3F02B30678}" sibTransId="{6C6293FE-5D69-4B33-8208-0D784FB88459}"/>
    <dgm:cxn modelId="{1E42243B-2EE0-47C5-800F-6390CD212E36}" srcId="{3F5083A9-2CC5-4745-818D-5F29301CCC8F}" destId="{92F02D46-43D0-4E16-88B0-A3057070FB67}" srcOrd="3" destOrd="0" parTransId="{5C5FB269-B89F-486A-999B-7EECD7CC685B}" sibTransId="{BAD458E1-7FBA-4130-852B-4B9E80B361BB}"/>
    <dgm:cxn modelId="{7004C53F-4B9D-48A8-BB9F-FD19BD018EB2}" type="presOf" srcId="{396CA0D5-8324-4402-B06C-6AEE9E895FAF}" destId="{A5A5500B-7EB3-4466-B145-8A78C6B12D61}" srcOrd="0" destOrd="0" presId="urn:microsoft.com/office/officeart/2005/8/layout/hierarchy3"/>
    <dgm:cxn modelId="{2F75004C-6F98-422F-8AF8-E58E6ADE329D}" type="presOf" srcId="{C8AB0347-4985-44C1-B073-B45B61BA6901}" destId="{5CA94D71-5514-432B-BF87-418052CD78F4}" srcOrd="0" destOrd="0" presId="urn:microsoft.com/office/officeart/2005/8/layout/hierarchy3"/>
    <dgm:cxn modelId="{C9218C4E-C9CC-4137-89A8-EE2F25C43CB8}" srcId="{FE755459-AA44-4015-8B73-61D33B79BDDF}" destId="{203EED17-EF88-49C9-A379-3D538D0A76E7}" srcOrd="4" destOrd="0" parTransId="{ABC51507-693B-4094-9900-7E0FEAFDFD2F}" sibTransId="{0D125712-48D4-4898-B872-32D8FA510661}"/>
    <dgm:cxn modelId="{85B12C4F-30C6-4F8D-A9E8-BDA56F454B58}" type="presOf" srcId="{8535E853-3C24-4FF2-9354-51E52E64FBBC}" destId="{56FE2761-94A8-4EA3-A0AD-D54F5C9F5107}" srcOrd="0" destOrd="0" presId="urn:microsoft.com/office/officeart/2005/8/layout/hierarchy3"/>
    <dgm:cxn modelId="{3AB2335D-86CC-4619-B194-6A5D68F382E5}" type="presOf" srcId="{18C4C715-2EFE-4DDC-90BF-AEB64252ACEF}" destId="{5FEFBA5F-4A7A-43B1-9147-BA73306529BD}" srcOrd="0" destOrd="0" presId="urn:microsoft.com/office/officeart/2005/8/layout/hierarchy3"/>
    <dgm:cxn modelId="{3E304260-7908-42E5-9CDE-8AFCE7F10DE4}" srcId="{77380C61-D818-408C-8526-1BF98A52F888}" destId="{FE755459-AA44-4015-8B73-61D33B79BDDF}" srcOrd="0" destOrd="0" parTransId="{B2B5F8FB-D8DE-417B-91C7-D233A3EAFFE9}" sibTransId="{7A17E404-BAB4-4035-8220-A62178A10269}"/>
    <dgm:cxn modelId="{D2073B62-6B57-451C-A0F2-2B30DA1D8604}" type="presOf" srcId="{92F02D46-43D0-4E16-88B0-A3057070FB67}" destId="{60123803-DEC2-4CC7-9A34-DA27E1DAB8C9}" srcOrd="0" destOrd="0" presId="urn:microsoft.com/office/officeart/2005/8/layout/hierarchy3"/>
    <dgm:cxn modelId="{A78DA47B-1CE9-4CCD-AA98-84208A6E723A}" type="presOf" srcId="{C13E9C06-EDC6-4FE0-86E0-C762863339DB}" destId="{F842497F-40F4-483B-AEB8-2E45C26B7C02}" srcOrd="0" destOrd="0" presId="urn:microsoft.com/office/officeart/2005/8/layout/hierarchy3"/>
    <dgm:cxn modelId="{D07CFF85-FD0E-44DB-9B26-3497F6F9B509}" type="presOf" srcId="{5C5FB269-B89F-486A-999B-7EECD7CC685B}" destId="{957BD3ED-E661-4B34-8732-B16866EE8EAC}" srcOrd="0" destOrd="0" presId="urn:microsoft.com/office/officeart/2005/8/layout/hierarchy3"/>
    <dgm:cxn modelId="{E5CB2B8A-5BF7-4094-A65D-78C2F188F3AC}" srcId="{3F5083A9-2CC5-4745-818D-5F29301CCC8F}" destId="{C8AB0347-4985-44C1-B073-B45B61BA6901}" srcOrd="4" destOrd="0" parTransId="{71515470-A4E1-4D76-87AD-9044C7A126F6}" sibTransId="{7B4CFC53-90A9-4953-9EEF-E268A232C6FF}"/>
    <dgm:cxn modelId="{1A964D98-887B-494E-8ECD-ADED4D255A60}" type="presOf" srcId="{B6868DA7-44AB-4B9C-B8F0-6930BB0ECF78}" destId="{F1DA6EA6-AF9C-40AB-B8B4-E86D8E74ADCE}" srcOrd="0" destOrd="0" presId="urn:microsoft.com/office/officeart/2005/8/layout/hierarchy3"/>
    <dgm:cxn modelId="{9CEF8B9E-02D3-444D-8F7E-E1B15135B1E4}" type="presOf" srcId="{AB319A7A-FF81-42D8-89BE-5B3F02B30678}" destId="{1BCD23D3-A8AC-43B8-B5C6-51CDEDA7C46C}" srcOrd="0" destOrd="0" presId="urn:microsoft.com/office/officeart/2005/8/layout/hierarchy3"/>
    <dgm:cxn modelId="{C60669AC-3FE2-40DD-9C60-A31EC50EA166}" type="presOf" srcId="{992D4880-47DC-4602-BE1E-BDD64C6DEC13}" destId="{E0625E9F-3106-4428-B23D-D98AEB490FAA}" srcOrd="0" destOrd="0" presId="urn:microsoft.com/office/officeart/2005/8/layout/hierarchy3"/>
    <dgm:cxn modelId="{1DF822AD-2AB3-40B0-A3CE-B33FB8DF3106}" type="presOf" srcId="{519C95E7-ABD4-4F1A-AA33-E0643BA4FAED}" destId="{0F008626-28B6-45A4-BB89-3765A4CCBE63}" srcOrd="0" destOrd="0" presId="urn:microsoft.com/office/officeart/2005/8/layout/hierarchy3"/>
    <dgm:cxn modelId="{9EF1A5B0-05CA-464C-B8E4-4B8EBF28BCF0}" srcId="{FE755459-AA44-4015-8B73-61D33B79BDDF}" destId="{41A965D4-7CDF-42B8-8564-8C08E8387A07}" srcOrd="1" destOrd="0" parTransId="{404429A2-08B5-484B-9B81-1AD1ECE2633A}" sibTransId="{8E3E4991-C5A4-4EF9-B034-F469C5AF7A0B}"/>
    <dgm:cxn modelId="{8632B5B5-3153-4160-A14E-B152D2CBF6B5}" srcId="{FE755459-AA44-4015-8B73-61D33B79BDDF}" destId="{470ED1BC-60FC-4BAF-A28D-2C14CD87AA16}" srcOrd="2" destOrd="0" parTransId="{E7472BFF-FCC7-43BA-9688-FC7CC9C8151D}" sibTransId="{9023F828-8BF1-4B36-83A4-274E7C303072}"/>
    <dgm:cxn modelId="{40D4F5B8-9B72-4816-8A07-1C0F02D50D8B}" type="presOf" srcId="{41A965D4-7CDF-42B8-8564-8C08E8387A07}" destId="{07D78E14-0D8D-40B9-BC9D-43B705D13D3A}" srcOrd="0" destOrd="0" presId="urn:microsoft.com/office/officeart/2005/8/layout/hierarchy3"/>
    <dgm:cxn modelId="{E8A726BB-8BAC-47FF-8633-73388BA04435}" srcId="{FE755459-AA44-4015-8B73-61D33B79BDDF}" destId="{519C95E7-ABD4-4F1A-AA33-E0643BA4FAED}" srcOrd="3" destOrd="0" parTransId="{C13E9C06-EDC6-4FE0-86E0-C762863339DB}" sibTransId="{10DBC00B-4EAE-483B-A66F-452E53ACBEE9}"/>
    <dgm:cxn modelId="{8257F6BE-E3D2-4DDB-B79A-23657E477C28}" type="presOf" srcId="{B2A5B674-65A6-47D2-8059-351569DB9EFA}" destId="{773B8AFF-F659-4DF9-9AFB-B44666D2626B}" srcOrd="0" destOrd="0" presId="urn:microsoft.com/office/officeart/2005/8/layout/hierarchy3"/>
    <dgm:cxn modelId="{C1AA50C2-54C5-4990-A051-D3D0D41D8C22}" type="presOf" srcId="{D84AA564-676E-4F70-A93E-4A02A20EDDEC}" destId="{1F57A838-3158-4E98-BF1E-D72E5311346F}" srcOrd="0" destOrd="0" presId="urn:microsoft.com/office/officeart/2005/8/layout/hierarchy3"/>
    <dgm:cxn modelId="{812513C3-1B9E-4448-95A3-0BA4B58147F5}" srcId="{3F5083A9-2CC5-4745-818D-5F29301CCC8F}" destId="{8535E853-3C24-4FF2-9354-51E52E64FBBC}" srcOrd="2" destOrd="0" parTransId="{F3828065-96FC-4171-88F6-A81BA49E0AB5}" sibTransId="{653FC296-1EF1-46C1-99F1-6DC124AEE43F}"/>
    <dgm:cxn modelId="{06A785C4-E831-4E7B-B00D-7CED9098C61C}" type="presOf" srcId="{470ED1BC-60FC-4BAF-A28D-2C14CD87AA16}" destId="{2E045877-9459-46A9-A904-60D05DD51B04}" srcOrd="0" destOrd="0" presId="urn:microsoft.com/office/officeart/2005/8/layout/hierarchy3"/>
    <dgm:cxn modelId="{FE00C5C4-B660-4EF8-AF03-C50DF123E26E}" type="presOf" srcId="{ECE2F975-2706-4699-8DDE-58A81202BEB4}" destId="{9015F389-CD1D-40D5-ADC5-1C7E45340CC9}" srcOrd="0" destOrd="0" presId="urn:microsoft.com/office/officeart/2005/8/layout/hierarchy3"/>
    <dgm:cxn modelId="{F30A64CA-6596-4446-954D-79842EC78FC6}" type="presOf" srcId="{77380C61-D818-408C-8526-1BF98A52F888}" destId="{13258E3F-CAB4-492F-A042-D8B568061662}" srcOrd="0" destOrd="0" presId="urn:microsoft.com/office/officeart/2005/8/layout/hierarchy3"/>
    <dgm:cxn modelId="{A3F6B3D4-A87D-468D-A314-27A153174514}" type="presOf" srcId="{FE755459-AA44-4015-8B73-61D33B79BDDF}" destId="{EE5208E7-457A-46D3-8D1E-80AC8CBE298A}" srcOrd="0" destOrd="0" presId="urn:microsoft.com/office/officeart/2005/8/layout/hierarchy3"/>
    <dgm:cxn modelId="{E8AB04DC-C72A-4418-803C-3003F9E75F64}" type="presOf" srcId="{71515470-A4E1-4D76-87AD-9044C7A126F6}" destId="{DA73B4C8-53DF-4582-AB35-0509C6D586C8}" srcOrd="0" destOrd="0" presId="urn:microsoft.com/office/officeart/2005/8/layout/hierarchy3"/>
    <dgm:cxn modelId="{5243B1E0-800B-400B-8B7B-455E14A1BEF9}" type="presOf" srcId="{EBFDF65D-7F36-4642-96B5-9FAD239992B7}" destId="{E455C521-7D81-4E7F-91BE-C1957D5488C6}" srcOrd="0" destOrd="0" presId="urn:microsoft.com/office/officeart/2005/8/layout/hierarchy3"/>
    <dgm:cxn modelId="{5BAC8DE1-47FB-4524-B56F-9BC0F52DE6F3}" type="presOf" srcId="{404429A2-08B5-484B-9B81-1AD1ECE2633A}" destId="{5F16ACE9-B396-480A-B261-E8AC0FEA130A}" srcOrd="0" destOrd="0" presId="urn:microsoft.com/office/officeart/2005/8/layout/hierarchy3"/>
    <dgm:cxn modelId="{7F43C8EB-1012-4C66-A860-79119BEDDDD3}" type="presOf" srcId="{203EED17-EF88-49C9-A379-3D538D0A76E7}" destId="{D3366B76-52AE-418C-BCC0-CA7C7BA751DE}" srcOrd="0" destOrd="0" presId="urn:microsoft.com/office/officeart/2005/8/layout/hierarchy3"/>
    <dgm:cxn modelId="{17360AF1-55F4-4C5A-8E94-0EAF28E61C0E}" type="presOf" srcId="{F3828065-96FC-4171-88F6-A81BA49E0AB5}" destId="{52E6AECA-BD3B-43C0-B630-BB2827DE3FED}" srcOrd="0" destOrd="0" presId="urn:microsoft.com/office/officeart/2005/8/layout/hierarchy3"/>
    <dgm:cxn modelId="{97C036F6-9042-445A-91DD-1F3A9A02145C}" srcId="{FE755459-AA44-4015-8B73-61D33B79BDDF}" destId="{18C4C715-2EFE-4DDC-90BF-AEB64252ACEF}" srcOrd="0" destOrd="0" parTransId="{06F31EED-40D5-4782-9598-56C18464EFBA}" sibTransId="{6CDF6EFA-2D09-4DED-AC91-5A7F568FD01D}"/>
    <dgm:cxn modelId="{ECB050F9-DBC4-480E-BD88-8F0E1F7AF0A9}" srcId="{3F5083A9-2CC5-4745-818D-5F29301CCC8F}" destId="{B2A5B674-65A6-47D2-8059-351569DB9EFA}" srcOrd="0" destOrd="0" parTransId="{992D4880-47DC-4602-BE1E-BDD64C6DEC13}" sibTransId="{CCD8F9C0-D0EF-4B88-9F91-65D2D96E942C}"/>
    <dgm:cxn modelId="{87181323-6D21-46B4-A040-8AA63989E440}" type="presParOf" srcId="{13258E3F-CAB4-492F-A042-D8B568061662}" destId="{D7AE1F3B-D903-4F71-A58D-EA3077C08BAD}" srcOrd="0" destOrd="0" presId="urn:microsoft.com/office/officeart/2005/8/layout/hierarchy3"/>
    <dgm:cxn modelId="{E3FE7DF7-86A2-4F80-9FCB-FC2EB8913713}" type="presParOf" srcId="{D7AE1F3B-D903-4F71-A58D-EA3077C08BAD}" destId="{9193FDC7-A88A-4ACC-9EBB-20EDCE9D4EFA}" srcOrd="0" destOrd="0" presId="urn:microsoft.com/office/officeart/2005/8/layout/hierarchy3"/>
    <dgm:cxn modelId="{9F1A2BFD-0E01-4159-AFD3-6E48A61B1F55}" type="presParOf" srcId="{9193FDC7-A88A-4ACC-9EBB-20EDCE9D4EFA}" destId="{EE5208E7-457A-46D3-8D1E-80AC8CBE298A}" srcOrd="0" destOrd="0" presId="urn:microsoft.com/office/officeart/2005/8/layout/hierarchy3"/>
    <dgm:cxn modelId="{D38058E9-B7A0-4CF4-AA23-91C4545190B0}" type="presParOf" srcId="{9193FDC7-A88A-4ACC-9EBB-20EDCE9D4EFA}" destId="{5E863424-9213-401D-AFEB-6CBF3C8EFC52}" srcOrd="1" destOrd="0" presId="urn:microsoft.com/office/officeart/2005/8/layout/hierarchy3"/>
    <dgm:cxn modelId="{2A4012A5-82F0-48C0-892A-D4E5D8F2458A}" type="presParOf" srcId="{D7AE1F3B-D903-4F71-A58D-EA3077C08BAD}" destId="{95C9F74C-D34A-45DD-9A62-DB422AB5ADC9}" srcOrd="1" destOrd="0" presId="urn:microsoft.com/office/officeart/2005/8/layout/hierarchy3"/>
    <dgm:cxn modelId="{972125BB-4FC5-4EE8-A7BC-7CFB1C43805D}" type="presParOf" srcId="{95C9F74C-D34A-45DD-9A62-DB422AB5ADC9}" destId="{7FB622DE-A0C1-4A37-9E32-96394CF06668}" srcOrd="0" destOrd="0" presId="urn:microsoft.com/office/officeart/2005/8/layout/hierarchy3"/>
    <dgm:cxn modelId="{15351CBB-1B8F-49CA-9C4E-581E617264A2}" type="presParOf" srcId="{95C9F74C-D34A-45DD-9A62-DB422AB5ADC9}" destId="{5FEFBA5F-4A7A-43B1-9147-BA73306529BD}" srcOrd="1" destOrd="0" presId="urn:microsoft.com/office/officeart/2005/8/layout/hierarchy3"/>
    <dgm:cxn modelId="{834A7988-DF55-4263-8B1E-EB0C28DCC9E3}" type="presParOf" srcId="{95C9F74C-D34A-45DD-9A62-DB422AB5ADC9}" destId="{5F16ACE9-B396-480A-B261-E8AC0FEA130A}" srcOrd="2" destOrd="0" presId="urn:microsoft.com/office/officeart/2005/8/layout/hierarchy3"/>
    <dgm:cxn modelId="{09A0CF97-F6F5-43EE-AF3D-E5C394D915CD}" type="presParOf" srcId="{95C9F74C-D34A-45DD-9A62-DB422AB5ADC9}" destId="{07D78E14-0D8D-40B9-BC9D-43B705D13D3A}" srcOrd="3" destOrd="0" presId="urn:microsoft.com/office/officeart/2005/8/layout/hierarchy3"/>
    <dgm:cxn modelId="{B5A6BE72-E201-4114-9129-A4D8C8D86065}" type="presParOf" srcId="{95C9F74C-D34A-45DD-9A62-DB422AB5ADC9}" destId="{C4C27EE7-45AA-4B16-91AF-B887EEF4320E}" srcOrd="4" destOrd="0" presId="urn:microsoft.com/office/officeart/2005/8/layout/hierarchy3"/>
    <dgm:cxn modelId="{E2DDDD8D-7A68-45E4-A559-0883354E2199}" type="presParOf" srcId="{95C9F74C-D34A-45DD-9A62-DB422AB5ADC9}" destId="{2E045877-9459-46A9-A904-60D05DD51B04}" srcOrd="5" destOrd="0" presId="urn:microsoft.com/office/officeart/2005/8/layout/hierarchy3"/>
    <dgm:cxn modelId="{806672F7-C995-4561-836D-D9121B0FDEB5}" type="presParOf" srcId="{95C9F74C-D34A-45DD-9A62-DB422AB5ADC9}" destId="{F842497F-40F4-483B-AEB8-2E45C26B7C02}" srcOrd="6" destOrd="0" presId="urn:microsoft.com/office/officeart/2005/8/layout/hierarchy3"/>
    <dgm:cxn modelId="{15A315DA-0CC7-4F8C-BCE9-B248E5555775}" type="presParOf" srcId="{95C9F74C-D34A-45DD-9A62-DB422AB5ADC9}" destId="{0F008626-28B6-45A4-BB89-3765A4CCBE63}" srcOrd="7" destOrd="0" presId="urn:microsoft.com/office/officeart/2005/8/layout/hierarchy3"/>
    <dgm:cxn modelId="{0CCC763D-8B34-435B-9440-2688188C8B64}" type="presParOf" srcId="{95C9F74C-D34A-45DD-9A62-DB422AB5ADC9}" destId="{EFA51877-349C-4E1B-816B-B7A2C34D3283}" srcOrd="8" destOrd="0" presId="urn:microsoft.com/office/officeart/2005/8/layout/hierarchy3"/>
    <dgm:cxn modelId="{E7EA4D0D-5AF9-4CE3-B819-020AA99C7FE9}" type="presParOf" srcId="{95C9F74C-D34A-45DD-9A62-DB422AB5ADC9}" destId="{D3366B76-52AE-418C-BCC0-CA7C7BA751DE}" srcOrd="9" destOrd="0" presId="urn:microsoft.com/office/officeart/2005/8/layout/hierarchy3"/>
    <dgm:cxn modelId="{69D9D897-19F1-42CA-915A-1ED539AD491B}" type="presParOf" srcId="{95C9F74C-D34A-45DD-9A62-DB422AB5ADC9}" destId="{1F57A838-3158-4E98-BF1E-D72E5311346F}" srcOrd="10" destOrd="0" presId="urn:microsoft.com/office/officeart/2005/8/layout/hierarchy3"/>
    <dgm:cxn modelId="{39251559-BE38-497A-A0F6-F707DD65371D}" type="presParOf" srcId="{95C9F74C-D34A-45DD-9A62-DB422AB5ADC9}" destId="{F1DA6EA6-AF9C-40AB-B8B4-E86D8E74ADCE}" srcOrd="11" destOrd="0" presId="urn:microsoft.com/office/officeart/2005/8/layout/hierarchy3"/>
    <dgm:cxn modelId="{D2E6697B-6DC4-4730-8704-D510A79F6EF0}" type="presParOf" srcId="{13258E3F-CAB4-492F-A042-D8B568061662}" destId="{31EC2BFB-D36D-45F0-B75B-5EEE11CA9E49}" srcOrd="1" destOrd="0" presId="urn:microsoft.com/office/officeart/2005/8/layout/hierarchy3"/>
    <dgm:cxn modelId="{7E352507-381E-4A2C-BFCA-C590C0B9AEA4}" type="presParOf" srcId="{31EC2BFB-D36D-45F0-B75B-5EEE11CA9E49}" destId="{6AD183DA-67CC-4C78-91C7-31BA690D63BD}" srcOrd="0" destOrd="0" presId="urn:microsoft.com/office/officeart/2005/8/layout/hierarchy3"/>
    <dgm:cxn modelId="{6A2DDFE3-AF2D-469E-94F4-0D39DEFE5FA1}" type="presParOf" srcId="{6AD183DA-67CC-4C78-91C7-31BA690D63BD}" destId="{DEE9BD51-8B94-49DD-BA90-C4824334F70C}" srcOrd="0" destOrd="0" presId="urn:microsoft.com/office/officeart/2005/8/layout/hierarchy3"/>
    <dgm:cxn modelId="{23C840A5-7242-431D-A482-7987382E58A0}" type="presParOf" srcId="{6AD183DA-67CC-4C78-91C7-31BA690D63BD}" destId="{21EBC26A-297C-40B0-BEB9-E431605A51C2}" srcOrd="1" destOrd="0" presId="urn:microsoft.com/office/officeart/2005/8/layout/hierarchy3"/>
    <dgm:cxn modelId="{A0EA66B3-0F27-45D6-8844-CB51848CFBDA}" type="presParOf" srcId="{31EC2BFB-D36D-45F0-B75B-5EEE11CA9E49}" destId="{33C122B4-6183-4EAE-A7D9-86833D5B5D34}" srcOrd="1" destOrd="0" presId="urn:microsoft.com/office/officeart/2005/8/layout/hierarchy3"/>
    <dgm:cxn modelId="{226308A0-D1B8-4DF3-9E3C-8AF0AFB5D97C}" type="presParOf" srcId="{33C122B4-6183-4EAE-A7D9-86833D5B5D34}" destId="{E0625E9F-3106-4428-B23D-D98AEB490FAA}" srcOrd="0" destOrd="0" presId="urn:microsoft.com/office/officeart/2005/8/layout/hierarchy3"/>
    <dgm:cxn modelId="{7BEFBE3C-FBE2-419B-8B27-BF224365E84B}" type="presParOf" srcId="{33C122B4-6183-4EAE-A7D9-86833D5B5D34}" destId="{773B8AFF-F659-4DF9-9AFB-B44666D2626B}" srcOrd="1" destOrd="0" presId="urn:microsoft.com/office/officeart/2005/8/layout/hierarchy3"/>
    <dgm:cxn modelId="{81F5E347-095C-4D9C-B2AD-823467778B16}" type="presParOf" srcId="{33C122B4-6183-4EAE-A7D9-86833D5B5D34}" destId="{9015F389-CD1D-40D5-ADC5-1C7E45340CC9}" srcOrd="2" destOrd="0" presId="urn:microsoft.com/office/officeart/2005/8/layout/hierarchy3"/>
    <dgm:cxn modelId="{13641A93-53BE-48FF-AD8F-40C47DB8F5E9}" type="presParOf" srcId="{33C122B4-6183-4EAE-A7D9-86833D5B5D34}" destId="{A5A5500B-7EB3-4466-B145-8A78C6B12D61}" srcOrd="3" destOrd="0" presId="urn:microsoft.com/office/officeart/2005/8/layout/hierarchy3"/>
    <dgm:cxn modelId="{1CA58416-540D-4022-80F1-C1197705E913}" type="presParOf" srcId="{33C122B4-6183-4EAE-A7D9-86833D5B5D34}" destId="{52E6AECA-BD3B-43C0-B630-BB2827DE3FED}" srcOrd="4" destOrd="0" presId="urn:microsoft.com/office/officeart/2005/8/layout/hierarchy3"/>
    <dgm:cxn modelId="{CF742740-42F5-4843-91CE-63D5A719A62D}" type="presParOf" srcId="{33C122B4-6183-4EAE-A7D9-86833D5B5D34}" destId="{56FE2761-94A8-4EA3-A0AD-D54F5C9F5107}" srcOrd="5" destOrd="0" presId="urn:microsoft.com/office/officeart/2005/8/layout/hierarchy3"/>
    <dgm:cxn modelId="{53F77D4C-BC02-49C7-9CC4-3CCDB3A30477}" type="presParOf" srcId="{33C122B4-6183-4EAE-A7D9-86833D5B5D34}" destId="{957BD3ED-E661-4B34-8732-B16866EE8EAC}" srcOrd="6" destOrd="0" presId="urn:microsoft.com/office/officeart/2005/8/layout/hierarchy3"/>
    <dgm:cxn modelId="{EC62B667-CB06-4D2B-B31C-AF09A10EA5CA}" type="presParOf" srcId="{33C122B4-6183-4EAE-A7D9-86833D5B5D34}" destId="{60123803-DEC2-4CC7-9A34-DA27E1DAB8C9}" srcOrd="7" destOrd="0" presId="urn:microsoft.com/office/officeart/2005/8/layout/hierarchy3"/>
    <dgm:cxn modelId="{4160DB05-3918-4D9D-8367-46335F110303}" type="presParOf" srcId="{33C122B4-6183-4EAE-A7D9-86833D5B5D34}" destId="{DA73B4C8-53DF-4582-AB35-0509C6D586C8}" srcOrd="8" destOrd="0" presId="urn:microsoft.com/office/officeart/2005/8/layout/hierarchy3"/>
    <dgm:cxn modelId="{C8157028-A115-4516-B958-43188B4D2C35}" type="presParOf" srcId="{33C122B4-6183-4EAE-A7D9-86833D5B5D34}" destId="{5CA94D71-5514-432B-BF87-418052CD78F4}" srcOrd="9" destOrd="0" presId="urn:microsoft.com/office/officeart/2005/8/layout/hierarchy3"/>
    <dgm:cxn modelId="{7FB118C0-7722-457C-8A75-3D4988FEABB1}" type="presParOf" srcId="{33C122B4-6183-4EAE-A7D9-86833D5B5D34}" destId="{1BCD23D3-A8AC-43B8-B5C6-51CDEDA7C46C}" srcOrd="10" destOrd="0" presId="urn:microsoft.com/office/officeart/2005/8/layout/hierarchy3"/>
    <dgm:cxn modelId="{78C81863-2BAC-4D09-BCA4-EAA02AF42271}" type="presParOf" srcId="{33C122B4-6183-4EAE-A7D9-86833D5B5D34}" destId="{E455C521-7D81-4E7F-91BE-C1957D5488C6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130694C-5ADE-4934-A5DB-AB0A622A1A08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B56564-06FB-4BD3-B30F-EB85BE0025FC}">
      <dgm:prSet phldrT="[Текст]"/>
      <dgm:spPr/>
      <dgm:t>
        <a:bodyPr/>
        <a:lstStyle/>
        <a:p>
          <a:r>
            <a:rPr lang="ru-RU" dirty="0"/>
            <a:t>Положительные </a:t>
          </a:r>
        </a:p>
      </dgm:t>
    </dgm:pt>
    <dgm:pt modelId="{E13E45AC-BAB5-4AE2-9E1A-6897AD790825}" type="parTrans" cxnId="{8735C09C-B5B8-4332-B9AD-9850A1B713E6}">
      <dgm:prSet/>
      <dgm:spPr/>
      <dgm:t>
        <a:bodyPr/>
        <a:lstStyle/>
        <a:p>
          <a:endParaRPr lang="ru-RU"/>
        </a:p>
      </dgm:t>
    </dgm:pt>
    <dgm:pt modelId="{EC00C5BD-C796-4AEE-B07D-8457F590149F}" type="sibTrans" cxnId="{8735C09C-B5B8-4332-B9AD-9850A1B713E6}">
      <dgm:prSet/>
      <dgm:spPr/>
      <dgm:t>
        <a:bodyPr/>
        <a:lstStyle/>
        <a:p>
          <a:endParaRPr lang="ru-RU"/>
        </a:p>
      </dgm:t>
    </dgm:pt>
    <dgm:pt modelId="{E1474FA8-DE9E-44B0-9B7E-5421A111659B}">
      <dgm:prSet phldrT="[Текст]"/>
      <dgm:spPr/>
      <dgm:t>
        <a:bodyPr/>
        <a:lstStyle/>
        <a:p>
          <a:r>
            <a:rPr lang="ru-RU" dirty="0"/>
            <a:t>Легко заводит друзей</a:t>
          </a:r>
        </a:p>
      </dgm:t>
    </dgm:pt>
    <dgm:pt modelId="{D9BD7BED-41E8-43EF-ABA8-E2AAB6482667}" type="parTrans" cxnId="{5207C205-5E1C-4C08-B877-27AFD5228741}">
      <dgm:prSet/>
      <dgm:spPr/>
      <dgm:t>
        <a:bodyPr/>
        <a:lstStyle/>
        <a:p>
          <a:endParaRPr lang="ru-RU"/>
        </a:p>
      </dgm:t>
    </dgm:pt>
    <dgm:pt modelId="{122D4F1F-88F1-4CE3-89C8-8C80F507CF68}" type="sibTrans" cxnId="{5207C205-5E1C-4C08-B877-27AFD5228741}">
      <dgm:prSet/>
      <dgm:spPr/>
      <dgm:t>
        <a:bodyPr/>
        <a:lstStyle/>
        <a:p>
          <a:endParaRPr lang="ru-RU"/>
        </a:p>
      </dgm:t>
    </dgm:pt>
    <dgm:pt modelId="{59A82108-8020-4F7C-AB3B-4C41FAA9CA5C}">
      <dgm:prSet phldrT="[Текст]"/>
      <dgm:spPr/>
      <dgm:t>
        <a:bodyPr/>
        <a:lstStyle/>
        <a:p>
          <a:r>
            <a:rPr lang="ru-RU" dirty="0"/>
            <a:t>Отзывчив к людям, дружелюбен</a:t>
          </a:r>
        </a:p>
      </dgm:t>
    </dgm:pt>
    <dgm:pt modelId="{C8BEAF6C-08E2-4F7E-AE4C-E54C2EFF7C73}" type="parTrans" cxnId="{7A842C44-EA68-4A8B-887C-0DE93F0B75FB}">
      <dgm:prSet/>
      <dgm:spPr/>
      <dgm:t>
        <a:bodyPr/>
        <a:lstStyle/>
        <a:p>
          <a:endParaRPr lang="ru-RU"/>
        </a:p>
      </dgm:t>
    </dgm:pt>
    <dgm:pt modelId="{76402B48-37A6-4C64-A106-B2AD29FB6614}" type="sibTrans" cxnId="{7A842C44-EA68-4A8B-887C-0DE93F0B75FB}">
      <dgm:prSet/>
      <dgm:spPr/>
      <dgm:t>
        <a:bodyPr/>
        <a:lstStyle/>
        <a:p>
          <a:endParaRPr lang="ru-RU"/>
        </a:p>
      </dgm:t>
    </dgm:pt>
    <dgm:pt modelId="{B496598F-6CB4-48C0-ACE5-165B7264AA40}">
      <dgm:prSet phldrT="[Текст]"/>
      <dgm:spPr/>
      <dgm:t>
        <a:bodyPr/>
        <a:lstStyle/>
        <a:p>
          <a:r>
            <a:rPr lang="ru-RU" dirty="0"/>
            <a:t>Отрицательные</a:t>
          </a:r>
        </a:p>
      </dgm:t>
    </dgm:pt>
    <dgm:pt modelId="{EF58AB47-656C-41D3-BC94-BBE1D38F51D8}" type="parTrans" cxnId="{09ECC439-9EC3-49DE-90DF-3FE68DB12D92}">
      <dgm:prSet/>
      <dgm:spPr/>
      <dgm:t>
        <a:bodyPr/>
        <a:lstStyle/>
        <a:p>
          <a:endParaRPr lang="ru-RU"/>
        </a:p>
      </dgm:t>
    </dgm:pt>
    <dgm:pt modelId="{94138C24-84B5-44E0-B664-CB48C288274F}" type="sibTrans" cxnId="{09ECC439-9EC3-49DE-90DF-3FE68DB12D92}">
      <dgm:prSet/>
      <dgm:spPr/>
      <dgm:t>
        <a:bodyPr/>
        <a:lstStyle/>
        <a:p>
          <a:endParaRPr lang="ru-RU"/>
        </a:p>
      </dgm:t>
    </dgm:pt>
    <dgm:pt modelId="{D05F2B14-DCBD-4FB6-B39F-D08B4C422B34}">
      <dgm:prSet phldrT="[Текст]"/>
      <dgm:spPr/>
      <dgm:t>
        <a:bodyPr/>
        <a:lstStyle/>
        <a:p>
          <a:r>
            <a:rPr lang="ru-RU" dirty="0"/>
            <a:t>Главенствует в разговоре</a:t>
          </a:r>
        </a:p>
      </dgm:t>
    </dgm:pt>
    <dgm:pt modelId="{4BFA5EC9-4F0B-40CF-BD54-1523FF82D4CE}" type="parTrans" cxnId="{B92BCE49-E436-4C36-BF20-DE59C599349B}">
      <dgm:prSet/>
      <dgm:spPr/>
      <dgm:t>
        <a:bodyPr/>
        <a:lstStyle/>
        <a:p>
          <a:endParaRPr lang="ru-RU"/>
        </a:p>
      </dgm:t>
    </dgm:pt>
    <dgm:pt modelId="{B73268F0-B138-49A4-813E-DD29CA6F1B6A}" type="sibTrans" cxnId="{B92BCE49-E436-4C36-BF20-DE59C599349B}">
      <dgm:prSet/>
      <dgm:spPr/>
      <dgm:t>
        <a:bodyPr/>
        <a:lstStyle/>
        <a:p>
          <a:endParaRPr lang="ru-RU"/>
        </a:p>
      </dgm:t>
    </dgm:pt>
    <dgm:pt modelId="{2DBA0D9C-AF7D-41E9-9A15-9704EAA6B6CA}">
      <dgm:prSet phldrT="[Текст]"/>
      <dgm:spPr/>
      <dgm:t>
        <a:bodyPr/>
        <a:lstStyle/>
        <a:p>
          <a:r>
            <a:rPr lang="ru-RU" dirty="0"/>
            <a:t>Невнимателен к мелочам</a:t>
          </a:r>
        </a:p>
      </dgm:t>
    </dgm:pt>
    <dgm:pt modelId="{A21A01FD-7D50-4052-96D2-ED4FF6DA2D23}" type="parTrans" cxnId="{EB673B6A-CA49-48E4-9D68-99C0791873C1}">
      <dgm:prSet/>
      <dgm:spPr/>
      <dgm:t>
        <a:bodyPr/>
        <a:lstStyle/>
        <a:p>
          <a:endParaRPr lang="ru-RU"/>
        </a:p>
      </dgm:t>
    </dgm:pt>
    <dgm:pt modelId="{4AB5919F-95DE-497D-A71A-7E6962FC4A7C}" type="sibTrans" cxnId="{EB673B6A-CA49-48E4-9D68-99C0791873C1}">
      <dgm:prSet/>
      <dgm:spPr/>
      <dgm:t>
        <a:bodyPr/>
        <a:lstStyle/>
        <a:p>
          <a:endParaRPr lang="ru-RU"/>
        </a:p>
      </dgm:t>
    </dgm:pt>
    <dgm:pt modelId="{2789390D-DBE8-42A9-94F3-2F950363152E}">
      <dgm:prSet phldrT="[Текст]"/>
      <dgm:spPr/>
      <dgm:t>
        <a:bodyPr/>
        <a:lstStyle/>
        <a:p>
          <a:r>
            <a:rPr lang="ru-RU" dirty="0"/>
            <a:t>Коммуникабелен</a:t>
          </a:r>
        </a:p>
      </dgm:t>
    </dgm:pt>
    <dgm:pt modelId="{2E4A964F-9AC4-4776-B7AB-FC976272A793}" type="parTrans" cxnId="{5E8994E9-D50F-4D8F-8437-F0B52E444621}">
      <dgm:prSet/>
      <dgm:spPr/>
      <dgm:t>
        <a:bodyPr/>
        <a:lstStyle/>
        <a:p>
          <a:endParaRPr lang="ru-RU"/>
        </a:p>
      </dgm:t>
    </dgm:pt>
    <dgm:pt modelId="{398D06A9-2E73-4EE5-90F1-927FF01C41E3}" type="sibTrans" cxnId="{5E8994E9-D50F-4D8F-8437-F0B52E444621}">
      <dgm:prSet/>
      <dgm:spPr/>
      <dgm:t>
        <a:bodyPr/>
        <a:lstStyle/>
        <a:p>
          <a:endParaRPr lang="ru-RU"/>
        </a:p>
      </dgm:t>
    </dgm:pt>
    <dgm:pt modelId="{41246ACD-D358-400E-A327-4C85BC818429}">
      <dgm:prSet phldrT="[Текст]"/>
      <dgm:spPr/>
      <dgm:t>
        <a:bodyPr/>
        <a:lstStyle/>
        <a:p>
          <a:r>
            <a:rPr lang="ru-RU" dirty="0"/>
            <a:t>Легко просит прощения</a:t>
          </a:r>
        </a:p>
      </dgm:t>
    </dgm:pt>
    <dgm:pt modelId="{FE997200-072C-4DF0-97AB-74C25CE276C9}" type="parTrans" cxnId="{22A66B73-1611-47ED-B3BF-EDAA15D7114B}">
      <dgm:prSet/>
      <dgm:spPr/>
      <dgm:t>
        <a:bodyPr/>
        <a:lstStyle/>
        <a:p>
          <a:endParaRPr lang="ru-RU"/>
        </a:p>
      </dgm:t>
    </dgm:pt>
    <dgm:pt modelId="{0A329BC8-E0A5-4F12-A06F-3F91E14FE055}" type="sibTrans" cxnId="{22A66B73-1611-47ED-B3BF-EDAA15D7114B}">
      <dgm:prSet/>
      <dgm:spPr/>
      <dgm:t>
        <a:bodyPr/>
        <a:lstStyle/>
        <a:p>
          <a:endParaRPr lang="ru-RU"/>
        </a:p>
      </dgm:t>
    </dgm:pt>
    <dgm:pt modelId="{455A9FFF-D548-4385-84E9-3E513A5D7854}">
      <dgm:prSet phldrT="[Текст]"/>
      <dgm:spPr/>
      <dgm:t>
        <a:bodyPr/>
        <a:lstStyle/>
        <a:p>
          <a:r>
            <a:rPr lang="ru-RU" dirty="0"/>
            <a:t>Гостеприимен</a:t>
          </a:r>
        </a:p>
      </dgm:t>
    </dgm:pt>
    <dgm:pt modelId="{91204DC2-5EFA-4500-A9B3-1292C59D88DF}" type="parTrans" cxnId="{B56E7DDA-B196-41EC-99D8-8760A522F8A8}">
      <dgm:prSet/>
      <dgm:spPr/>
      <dgm:t>
        <a:bodyPr/>
        <a:lstStyle/>
        <a:p>
          <a:endParaRPr lang="ru-RU"/>
        </a:p>
      </dgm:t>
    </dgm:pt>
    <dgm:pt modelId="{A7FBF72A-8848-490A-9839-0048E46D8ED0}" type="sibTrans" cxnId="{B56E7DDA-B196-41EC-99D8-8760A522F8A8}">
      <dgm:prSet/>
      <dgm:spPr/>
      <dgm:t>
        <a:bodyPr/>
        <a:lstStyle/>
        <a:p>
          <a:endParaRPr lang="ru-RU"/>
        </a:p>
      </dgm:t>
    </dgm:pt>
    <dgm:pt modelId="{578D92C8-16C6-45E7-BFC5-58B523B5F182}">
      <dgm:prSet phldrT="[Текст]"/>
      <dgm:spPr/>
      <dgm:t>
        <a:bodyPr/>
        <a:lstStyle/>
        <a:p>
          <a:r>
            <a:rPr lang="ru-RU" dirty="0"/>
            <a:t>Сочувствует в горе и в радости</a:t>
          </a:r>
        </a:p>
      </dgm:t>
    </dgm:pt>
    <dgm:pt modelId="{6BB6A2E6-B748-45BF-9A08-722D7A4F0989}" type="parTrans" cxnId="{505D601B-EEC5-4ED1-A9DD-04B53C21B777}">
      <dgm:prSet/>
      <dgm:spPr/>
      <dgm:t>
        <a:bodyPr/>
        <a:lstStyle/>
        <a:p>
          <a:endParaRPr lang="ru-RU"/>
        </a:p>
      </dgm:t>
    </dgm:pt>
    <dgm:pt modelId="{234C0E2C-F06A-4F1B-A355-BCC3A4A752A4}" type="sibTrans" cxnId="{505D601B-EEC5-4ED1-A9DD-04B53C21B777}">
      <dgm:prSet/>
      <dgm:spPr/>
      <dgm:t>
        <a:bodyPr/>
        <a:lstStyle/>
        <a:p>
          <a:endParaRPr lang="ru-RU"/>
        </a:p>
      </dgm:t>
    </dgm:pt>
    <dgm:pt modelId="{91C8451D-1906-4B8E-8157-F5D5F6ECAD6F}">
      <dgm:prSet phldrT="[Текст]"/>
      <dgm:spPr/>
      <dgm:t>
        <a:bodyPr/>
        <a:lstStyle/>
        <a:p>
          <a:r>
            <a:rPr lang="ru-RU" dirty="0"/>
            <a:t>Прощает небрежность</a:t>
          </a:r>
        </a:p>
      </dgm:t>
    </dgm:pt>
    <dgm:pt modelId="{C0443CFF-F9BD-45CD-BE00-B0B447E2C06D}" type="parTrans" cxnId="{B7131739-801A-4DB0-AD78-6D28BFE2506C}">
      <dgm:prSet/>
      <dgm:spPr/>
      <dgm:t>
        <a:bodyPr/>
        <a:lstStyle/>
        <a:p>
          <a:endParaRPr lang="ru-RU"/>
        </a:p>
      </dgm:t>
    </dgm:pt>
    <dgm:pt modelId="{E6C30EC1-CAE5-4575-9227-9D7D23439FF2}" type="sibTrans" cxnId="{B7131739-801A-4DB0-AD78-6D28BFE2506C}">
      <dgm:prSet/>
      <dgm:spPr/>
      <dgm:t>
        <a:bodyPr/>
        <a:lstStyle/>
        <a:p>
          <a:endParaRPr lang="ru-RU"/>
        </a:p>
      </dgm:t>
    </dgm:pt>
    <dgm:pt modelId="{40A08301-1CE1-4E25-9452-42DB177E87BA}">
      <dgm:prSet phldrT="[Текст]"/>
      <dgm:spPr/>
      <dgm:t>
        <a:bodyPr/>
        <a:lstStyle/>
        <a:p>
          <a:r>
            <a:rPr lang="ru-RU" dirty="0"/>
            <a:t>Слабоволен</a:t>
          </a:r>
        </a:p>
      </dgm:t>
    </dgm:pt>
    <dgm:pt modelId="{CA37B043-4207-4359-B286-0E319BD17B71}" type="parTrans" cxnId="{DC60EFAC-00CD-4139-AF8E-9BECA4C8DEDB}">
      <dgm:prSet/>
      <dgm:spPr/>
      <dgm:t>
        <a:bodyPr/>
        <a:lstStyle/>
        <a:p>
          <a:endParaRPr lang="ru-RU"/>
        </a:p>
      </dgm:t>
    </dgm:pt>
    <dgm:pt modelId="{373D6EB1-57F0-4EAB-ABB0-DCBA85273B59}" type="sibTrans" cxnId="{DC60EFAC-00CD-4139-AF8E-9BECA4C8DEDB}">
      <dgm:prSet/>
      <dgm:spPr/>
      <dgm:t>
        <a:bodyPr/>
        <a:lstStyle/>
        <a:p>
          <a:endParaRPr lang="ru-RU"/>
        </a:p>
      </dgm:t>
    </dgm:pt>
    <dgm:pt modelId="{95109F31-7897-4D43-BC34-F8C604042434}">
      <dgm:prSet phldrT="[Текст]"/>
      <dgm:spPr/>
      <dgm:t>
        <a:bodyPr/>
        <a:lstStyle/>
        <a:p>
          <a:r>
            <a:rPr lang="ru-RU" dirty="0"/>
            <a:t>Любит похвалу</a:t>
          </a:r>
        </a:p>
      </dgm:t>
    </dgm:pt>
    <dgm:pt modelId="{0CFA7641-F593-4306-8461-63758C818B10}" type="parTrans" cxnId="{38D8AB20-A8AC-47B0-85D4-CCA8765F5EB3}">
      <dgm:prSet/>
      <dgm:spPr/>
      <dgm:t>
        <a:bodyPr/>
        <a:lstStyle/>
        <a:p>
          <a:endParaRPr lang="ru-RU"/>
        </a:p>
      </dgm:t>
    </dgm:pt>
    <dgm:pt modelId="{0E29ADAE-7019-4C39-934B-1D1F50B3DC6C}" type="sibTrans" cxnId="{38D8AB20-A8AC-47B0-85D4-CCA8765F5EB3}">
      <dgm:prSet/>
      <dgm:spPr/>
      <dgm:t>
        <a:bodyPr/>
        <a:lstStyle/>
        <a:p>
          <a:endParaRPr lang="ru-RU"/>
        </a:p>
      </dgm:t>
    </dgm:pt>
    <dgm:pt modelId="{BD443927-68B7-4ED0-BA93-928C1C452282}">
      <dgm:prSet phldrT="[Текст]"/>
      <dgm:spPr/>
      <dgm:t>
        <a:bodyPr/>
        <a:lstStyle/>
        <a:p>
          <a:r>
            <a:rPr lang="ru-RU" dirty="0"/>
            <a:t>Использует людей, а затем забывает их</a:t>
          </a:r>
        </a:p>
      </dgm:t>
    </dgm:pt>
    <dgm:pt modelId="{56E116BF-893F-4F7A-8387-8DBF99362FC3}" type="parTrans" cxnId="{1CC13E38-27D6-422B-BEAF-10CF10A55740}">
      <dgm:prSet/>
      <dgm:spPr/>
      <dgm:t>
        <a:bodyPr/>
        <a:lstStyle/>
        <a:p>
          <a:endParaRPr lang="ru-RU"/>
        </a:p>
      </dgm:t>
    </dgm:pt>
    <dgm:pt modelId="{3A911F31-E816-4B7A-B4E3-6780181D10F8}" type="sibTrans" cxnId="{1CC13E38-27D6-422B-BEAF-10CF10A55740}">
      <dgm:prSet/>
      <dgm:spPr/>
      <dgm:t>
        <a:bodyPr/>
        <a:lstStyle/>
        <a:p>
          <a:endParaRPr lang="ru-RU"/>
        </a:p>
      </dgm:t>
    </dgm:pt>
    <dgm:pt modelId="{6497D6E0-C41E-4DAE-B6B7-C9D484070D7E}">
      <dgm:prSet phldrT="[Текст]"/>
      <dgm:spPr/>
      <dgm:t>
        <a:bodyPr/>
        <a:lstStyle/>
        <a:p>
          <a:r>
            <a:rPr lang="ru-RU" dirty="0"/>
            <a:t>Слишком часто говорит о себе</a:t>
          </a:r>
        </a:p>
      </dgm:t>
    </dgm:pt>
    <dgm:pt modelId="{AD99BE71-07FA-4FC9-AC75-9D227F17E7E3}" type="parTrans" cxnId="{C5832F98-27E7-40BF-994C-74B220E80029}">
      <dgm:prSet/>
      <dgm:spPr/>
      <dgm:t>
        <a:bodyPr/>
        <a:lstStyle/>
        <a:p>
          <a:endParaRPr lang="ru-RU"/>
        </a:p>
      </dgm:t>
    </dgm:pt>
    <dgm:pt modelId="{AA7A4418-4D27-41C0-8394-A8A8EAF4FA0C}" type="sibTrans" cxnId="{C5832F98-27E7-40BF-994C-74B220E80029}">
      <dgm:prSet/>
      <dgm:spPr/>
      <dgm:t>
        <a:bodyPr/>
        <a:lstStyle/>
        <a:p>
          <a:endParaRPr lang="ru-RU"/>
        </a:p>
      </dgm:t>
    </dgm:pt>
    <dgm:pt modelId="{B5DA174F-6973-4E5E-AEC3-24AD3A283D8B}">
      <dgm:prSet phldrT="[Текст]"/>
      <dgm:spPr/>
      <dgm:t>
        <a:bodyPr/>
        <a:lstStyle/>
        <a:p>
          <a:r>
            <a:rPr lang="ru-RU" dirty="0"/>
            <a:t>Забывает обещания и обязательства</a:t>
          </a:r>
        </a:p>
      </dgm:t>
    </dgm:pt>
    <dgm:pt modelId="{72D991ED-0DE2-4146-91A8-AE872C17867B}" type="parTrans" cxnId="{EB5ED45C-C8CF-420D-BA24-98EE8A53B129}">
      <dgm:prSet/>
      <dgm:spPr/>
      <dgm:t>
        <a:bodyPr/>
        <a:lstStyle/>
        <a:p>
          <a:endParaRPr lang="ru-RU"/>
        </a:p>
      </dgm:t>
    </dgm:pt>
    <dgm:pt modelId="{23603658-26FD-418B-8BA4-F1C647904FD0}" type="sibTrans" cxnId="{EB5ED45C-C8CF-420D-BA24-98EE8A53B129}">
      <dgm:prSet/>
      <dgm:spPr/>
      <dgm:t>
        <a:bodyPr/>
        <a:lstStyle/>
        <a:p>
          <a:endParaRPr lang="ru-RU"/>
        </a:p>
      </dgm:t>
    </dgm:pt>
    <dgm:pt modelId="{73A5885E-BBED-4E49-9532-0B04BFD4BC40}" type="pres">
      <dgm:prSet presAssocID="{B130694C-5ADE-4934-A5DB-AB0A622A1A0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E8825CC-4E20-47F5-B6A0-2FAFBA2C99E0}" type="pres">
      <dgm:prSet presAssocID="{44B56564-06FB-4BD3-B30F-EB85BE0025FC}" presName="root" presStyleCnt="0"/>
      <dgm:spPr/>
    </dgm:pt>
    <dgm:pt modelId="{723C6503-D342-4103-A348-37F5F1138367}" type="pres">
      <dgm:prSet presAssocID="{44B56564-06FB-4BD3-B30F-EB85BE0025FC}" presName="rootComposite" presStyleCnt="0"/>
      <dgm:spPr/>
    </dgm:pt>
    <dgm:pt modelId="{0337BEEC-5178-4F90-BE15-530345B2B36F}" type="pres">
      <dgm:prSet presAssocID="{44B56564-06FB-4BD3-B30F-EB85BE0025FC}" presName="rootText" presStyleLbl="node1" presStyleIdx="0" presStyleCnt="2" custScaleX="86740" custScaleY="24677"/>
      <dgm:spPr/>
    </dgm:pt>
    <dgm:pt modelId="{618431C8-90FA-48F9-87B3-B5E0D0924803}" type="pres">
      <dgm:prSet presAssocID="{44B56564-06FB-4BD3-B30F-EB85BE0025FC}" presName="rootConnector" presStyleLbl="node1" presStyleIdx="0" presStyleCnt="2"/>
      <dgm:spPr/>
    </dgm:pt>
    <dgm:pt modelId="{63372DDE-2756-4930-AEE2-24A918CB8267}" type="pres">
      <dgm:prSet presAssocID="{44B56564-06FB-4BD3-B30F-EB85BE0025FC}" presName="childShape" presStyleCnt="0"/>
      <dgm:spPr/>
    </dgm:pt>
    <dgm:pt modelId="{2746A445-6CA9-4969-B319-8F597AC101A0}" type="pres">
      <dgm:prSet presAssocID="{D9BD7BED-41E8-43EF-ABA8-E2AAB6482667}" presName="Name13" presStyleLbl="parChTrans1D2" presStyleIdx="0" presStyleCnt="14"/>
      <dgm:spPr/>
    </dgm:pt>
    <dgm:pt modelId="{F9381363-7E15-4C9D-BA73-4A8A320EB20F}" type="pres">
      <dgm:prSet presAssocID="{E1474FA8-DE9E-44B0-9B7E-5421A111659B}" presName="childText" presStyleLbl="bgAcc1" presStyleIdx="0" presStyleCnt="14" custScaleX="99363" custScaleY="21125" custLinFactNeighborX="1490" custLinFactNeighborY="3307">
        <dgm:presLayoutVars>
          <dgm:bulletEnabled val="1"/>
        </dgm:presLayoutVars>
      </dgm:prSet>
      <dgm:spPr/>
    </dgm:pt>
    <dgm:pt modelId="{DFC3B6DB-EC2B-4EE9-A643-47B25D9EE198}" type="pres">
      <dgm:prSet presAssocID="{C8BEAF6C-08E2-4F7E-AE4C-E54C2EFF7C73}" presName="Name13" presStyleLbl="parChTrans1D2" presStyleIdx="1" presStyleCnt="14"/>
      <dgm:spPr/>
    </dgm:pt>
    <dgm:pt modelId="{28BA0E84-6960-4A24-94E4-27F7F0DB94F8}" type="pres">
      <dgm:prSet presAssocID="{59A82108-8020-4F7C-AB3B-4C41FAA9CA5C}" presName="childText" presStyleLbl="bgAcc1" presStyleIdx="1" presStyleCnt="14" custScaleX="104246" custScaleY="23725">
        <dgm:presLayoutVars>
          <dgm:bulletEnabled val="1"/>
        </dgm:presLayoutVars>
      </dgm:prSet>
      <dgm:spPr/>
    </dgm:pt>
    <dgm:pt modelId="{9CCA5761-7F38-48F3-8A02-D2DD8D48A99F}" type="pres">
      <dgm:prSet presAssocID="{2E4A964F-9AC4-4776-B7AB-FC976272A793}" presName="Name13" presStyleLbl="parChTrans1D2" presStyleIdx="2" presStyleCnt="14"/>
      <dgm:spPr/>
    </dgm:pt>
    <dgm:pt modelId="{83DB2693-2A59-4A83-B516-BFACD397131B}" type="pres">
      <dgm:prSet presAssocID="{2789390D-DBE8-42A9-94F3-2F950363152E}" presName="childText" presStyleLbl="bgAcc1" presStyleIdx="2" presStyleCnt="14" custScaleX="99983" custScaleY="19215">
        <dgm:presLayoutVars>
          <dgm:bulletEnabled val="1"/>
        </dgm:presLayoutVars>
      </dgm:prSet>
      <dgm:spPr/>
    </dgm:pt>
    <dgm:pt modelId="{5ACC8C17-92F0-470E-BF0A-04BA62458C59}" type="pres">
      <dgm:prSet presAssocID="{FE997200-072C-4DF0-97AB-74C25CE276C9}" presName="Name13" presStyleLbl="parChTrans1D2" presStyleIdx="3" presStyleCnt="14"/>
      <dgm:spPr/>
    </dgm:pt>
    <dgm:pt modelId="{06744B3B-2FA0-4FE6-A214-5C678D1A888E}" type="pres">
      <dgm:prSet presAssocID="{41246ACD-D358-400E-A327-4C85BC818429}" presName="childText" presStyleLbl="bgAcc1" presStyleIdx="3" presStyleCnt="14" custScaleX="117005" custScaleY="25976">
        <dgm:presLayoutVars>
          <dgm:bulletEnabled val="1"/>
        </dgm:presLayoutVars>
      </dgm:prSet>
      <dgm:spPr/>
    </dgm:pt>
    <dgm:pt modelId="{C30FE48A-5EFF-4FB7-A65B-0D9AAF97112E}" type="pres">
      <dgm:prSet presAssocID="{91204DC2-5EFA-4500-A9B3-1292C59D88DF}" presName="Name13" presStyleLbl="parChTrans1D2" presStyleIdx="4" presStyleCnt="14"/>
      <dgm:spPr/>
    </dgm:pt>
    <dgm:pt modelId="{251D3D10-B729-4E1B-9474-9C9ACA2989E7}" type="pres">
      <dgm:prSet presAssocID="{455A9FFF-D548-4385-84E9-3E513A5D7854}" presName="childText" presStyleLbl="bgAcc1" presStyleIdx="4" presStyleCnt="14" custScaleX="107749" custScaleY="23332">
        <dgm:presLayoutVars>
          <dgm:bulletEnabled val="1"/>
        </dgm:presLayoutVars>
      </dgm:prSet>
      <dgm:spPr/>
    </dgm:pt>
    <dgm:pt modelId="{136DB7D4-60F7-48E2-9C62-95EA6B5122A0}" type="pres">
      <dgm:prSet presAssocID="{6BB6A2E6-B748-45BF-9A08-722D7A4F0989}" presName="Name13" presStyleLbl="parChTrans1D2" presStyleIdx="5" presStyleCnt="14"/>
      <dgm:spPr/>
    </dgm:pt>
    <dgm:pt modelId="{4F5C8FD3-2DAD-41CB-BF07-1A19204EB882}" type="pres">
      <dgm:prSet presAssocID="{578D92C8-16C6-45E7-BFC5-58B523B5F182}" presName="childText" presStyleLbl="bgAcc1" presStyleIdx="5" presStyleCnt="14" custScaleX="129553" custScaleY="26382">
        <dgm:presLayoutVars>
          <dgm:bulletEnabled val="1"/>
        </dgm:presLayoutVars>
      </dgm:prSet>
      <dgm:spPr/>
    </dgm:pt>
    <dgm:pt modelId="{CD71F860-6DDB-4415-81BD-0F7072F50690}" type="pres">
      <dgm:prSet presAssocID="{C0443CFF-F9BD-45CD-BE00-B0B447E2C06D}" presName="Name13" presStyleLbl="parChTrans1D2" presStyleIdx="6" presStyleCnt="14"/>
      <dgm:spPr/>
    </dgm:pt>
    <dgm:pt modelId="{233BF29A-FD3A-468B-931E-9A63267DEDD1}" type="pres">
      <dgm:prSet presAssocID="{91C8451D-1906-4B8E-8157-F5D5F6ECAD6F}" presName="childText" presStyleLbl="bgAcc1" presStyleIdx="6" presStyleCnt="14" custScaleX="136317" custScaleY="24078">
        <dgm:presLayoutVars>
          <dgm:bulletEnabled val="1"/>
        </dgm:presLayoutVars>
      </dgm:prSet>
      <dgm:spPr/>
    </dgm:pt>
    <dgm:pt modelId="{3537F939-0C13-4B16-83A8-6800F8216498}" type="pres">
      <dgm:prSet presAssocID="{B496598F-6CB4-48C0-ACE5-165B7264AA40}" presName="root" presStyleCnt="0"/>
      <dgm:spPr/>
    </dgm:pt>
    <dgm:pt modelId="{BEADFC95-9927-417A-ADF6-8F85C07E2D8A}" type="pres">
      <dgm:prSet presAssocID="{B496598F-6CB4-48C0-ACE5-165B7264AA40}" presName="rootComposite" presStyleCnt="0"/>
      <dgm:spPr/>
    </dgm:pt>
    <dgm:pt modelId="{74894563-3743-4AE1-8B3A-EB4600690BA3}" type="pres">
      <dgm:prSet presAssocID="{B496598F-6CB4-48C0-ACE5-165B7264AA40}" presName="rootText" presStyleLbl="node1" presStyleIdx="1" presStyleCnt="2" custScaleX="100299" custScaleY="22227" custLinFactNeighborX="469" custLinFactNeighborY="-1406"/>
      <dgm:spPr/>
    </dgm:pt>
    <dgm:pt modelId="{E37BD1C7-E6E4-4AF2-A277-4DA839A7F5DD}" type="pres">
      <dgm:prSet presAssocID="{B496598F-6CB4-48C0-ACE5-165B7264AA40}" presName="rootConnector" presStyleLbl="node1" presStyleIdx="1" presStyleCnt="2"/>
      <dgm:spPr/>
    </dgm:pt>
    <dgm:pt modelId="{61FD7C05-7D57-4638-A8C8-DB060C83D337}" type="pres">
      <dgm:prSet presAssocID="{B496598F-6CB4-48C0-ACE5-165B7264AA40}" presName="childShape" presStyleCnt="0"/>
      <dgm:spPr/>
    </dgm:pt>
    <dgm:pt modelId="{C9EA5235-E522-413E-993B-772A149FD172}" type="pres">
      <dgm:prSet presAssocID="{4BFA5EC9-4F0B-40CF-BD54-1523FF82D4CE}" presName="Name13" presStyleLbl="parChTrans1D2" presStyleIdx="7" presStyleCnt="14"/>
      <dgm:spPr/>
    </dgm:pt>
    <dgm:pt modelId="{CCFBD5A5-A178-48AA-B72B-F4FA00F56DA4}" type="pres">
      <dgm:prSet presAssocID="{D05F2B14-DCBD-4FB6-B39F-D08B4C422B34}" presName="childText" presStyleLbl="bgAcc1" presStyleIdx="7" presStyleCnt="14" custScaleX="100066" custScaleY="22815" custLinFactNeighborX="1216" custLinFactNeighborY="-278">
        <dgm:presLayoutVars>
          <dgm:bulletEnabled val="1"/>
        </dgm:presLayoutVars>
      </dgm:prSet>
      <dgm:spPr/>
    </dgm:pt>
    <dgm:pt modelId="{C1E94EBF-9B5B-4B8A-9D1B-5CC42EF14B8E}" type="pres">
      <dgm:prSet presAssocID="{A21A01FD-7D50-4052-96D2-ED4FF6DA2D23}" presName="Name13" presStyleLbl="parChTrans1D2" presStyleIdx="8" presStyleCnt="14"/>
      <dgm:spPr/>
    </dgm:pt>
    <dgm:pt modelId="{C0C5071F-DBF7-4455-AE9C-56AA30C72D18}" type="pres">
      <dgm:prSet presAssocID="{2DBA0D9C-AF7D-41E9-9A15-9704EAA6B6CA}" presName="childText" presStyleLbl="bgAcc1" presStyleIdx="8" presStyleCnt="14" custScaleX="100834" custScaleY="24473">
        <dgm:presLayoutVars>
          <dgm:bulletEnabled val="1"/>
        </dgm:presLayoutVars>
      </dgm:prSet>
      <dgm:spPr/>
    </dgm:pt>
    <dgm:pt modelId="{512B618E-9491-4142-BA3C-7D8A1BE4221F}" type="pres">
      <dgm:prSet presAssocID="{CA37B043-4207-4359-B286-0E319BD17B71}" presName="Name13" presStyleLbl="parChTrans1D2" presStyleIdx="9" presStyleCnt="14"/>
      <dgm:spPr/>
    </dgm:pt>
    <dgm:pt modelId="{556CCD31-3123-4210-AC1B-B3F56089A914}" type="pres">
      <dgm:prSet presAssocID="{40A08301-1CE1-4E25-9452-42DB177E87BA}" presName="childText" presStyleLbl="bgAcc1" presStyleIdx="9" presStyleCnt="14" custScaleX="70525" custScaleY="22974">
        <dgm:presLayoutVars>
          <dgm:bulletEnabled val="1"/>
        </dgm:presLayoutVars>
      </dgm:prSet>
      <dgm:spPr/>
    </dgm:pt>
    <dgm:pt modelId="{BFA40812-081A-4D24-9D7D-A906C809A659}" type="pres">
      <dgm:prSet presAssocID="{0CFA7641-F593-4306-8461-63758C818B10}" presName="Name13" presStyleLbl="parChTrans1D2" presStyleIdx="10" presStyleCnt="14"/>
      <dgm:spPr/>
    </dgm:pt>
    <dgm:pt modelId="{4958A586-72C9-4B8B-8F8B-A83FC9696215}" type="pres">
      <dgm:prSet presAssocID="{95109F31-7897-4D43-BC34-F8C604042434}" presName="childText" presStyleLbl="bgAcc1" presStyleIdx="10" presStyleCnt="14" custScaleX="64901" custScaleY="23904">
        <dgm:presLayoutVars>
          <dgm:bulletEnabled val="1"/>
        </dgm:presLayoutVars>
      </dgm:prSet>
      <dgm:spPr/>
    </dgm:pt>
    <dgm:pt modelId="{EB00EBF0-5329-4B6C-AB81-81B06C2B0102}" type="pres">
      <dgm:prSet presAssocID="{56E116BF-893F-4F7A-8387-8DBF99362FC3}" presName="Name13" presStyleLbl="parChTrans1D2" presStyleIdx="11" presStyleCnt="14"/>
      <dgm:spPr/>
    </dgm:pt>
    <dgm:pt modelId="{064440A9-9D6A-4DCB-9FEE-62054CAA71A0}" type="pres">
      <dgm:prSet presAssocID="{BD443927-68B7-4ED0-BA93-928C1C452282}" presName="childText" presStyleLbl="bgAcc1" presStyleIdx="11" presStyleCnt="14" custScaleX="137038" custScaleY="21248">
        <dgm:presLayoutVars>
          <dgm:bulletEnabled val="1"/>
        </dgm:presLayoutVars>
      </dgm:prSet>
      <dgm:spPr/>
    </dgm:pt>
    <dgm:pt modelId="{0B628594-D6D9-4BF0-91A4-E511928EE008}" type="pres">
      <dgm:prSet presAssocID="{AD99BE71-07FA-4FC9-AC75-9D227F17E7E3}" presName="Name13" presStyleLbl="parChTrans1D2" presStyleIdx="12" presStyleCnt="14"/>
      <dgm:spPr/>
    </dgm:pt>
    <dgm:pt modelId="{9E28B47C-E1C7-4757-8A9F-ED89C62E1EF7}" type="pres">
      <dgm:prSet presAssocID="{6497D6E0-C41E-4DAE-B6B7-C9D484070D7E}" presName="childText" presStyleLbl="bgAcc1" presStyleIdx="12" presStyleCnt="14" custScaleX="105618" custScaleY="23892">
        <dgm:presLayoutVars>
          <dgm:bulletEnabled val="1"/>
        </dgm:presLayoutVars>
      </dgm:prSet>
      <dgm:spPr/>
    </dgm:pt>
    <dgm:pt modelId="{449D0BE5-FCB4-481A-A506-582A8A1B3526}" type="pres">
      <dgm:prSet presAssocID="{72D991ED-0DE2-4146-91A8-AE872C17867B}" presName="Name13" presStyleLbl="parChTrans1D2" presStyleIdx="13" presStyleCnt="14"/>
      <dgm:spPr/>
    </dgm:pt>
    <dgm:pt modelId="{00AD6FA9-23D3-4341-AC08-0886E44A2DCC}" type="pres">
      <dgm:prSet presAssocID="{B5DA174F-6973-4E5E-AEC3-24AD3A283D8B}" presName="childText" presStyleLbl="bgAcc1" presStyleIdx="13" presStyleCnt="14" custScaleX="132335" custScaleY="26831">
        <dgm:presLayoutVars>
          <dgm:bulletEnabled val="1"/>
        </dgm:presLayoutVars>
      </dgm:prSet>
      <dgm:spPr/>
    </dgm:pt>
  </dgm:ptLst>
  <dgm:cxnLst>
    <dgm:cxn modelId="{5207C205-5E1C-4C08-B877-27AFD5228741}" srcId="{44B56564-06FB-4BD3-B30F-EB85BE0025FC}" destId="{E1474FA8-DE9E-44B0-9B7E-5421A111659B}" srcOrd="0" destOrd="0" parTransId="{D9BD7BED-41E8-43EF-ABA8-E2AAB6482667}" sibTransId="{122D4F1F-88F1-4CE3-89C8-8C80F507CF68}"/>
    <dgm:cxn modelId="{505D601B-EEC5-4ED1-A9DD-04B53C21B777}" srcId="{44B56564-06FB-4BD3-B30F-EB85BE0025FC}" destId="{578D92C8-16C6-45E7-BFC5-58B523B5F182}" srcOrd="5" destOrd="0" parTransId="{6BB6A2E6-B748-45BF-9A08-722D7A4F0989}" sibTransId="{234C0E2C-F06A-4F1B-A355-BCC3A4A752A4}"/>
    <dgm:cxn modelId="{994F841B-4F12-40D0-80D3-35482947ABBA}" type="presOf" srcId="{91C8451D-1906-4B8E-8157-F5D5F6ECAD6F}" destId="{233BF29A-FD3A-468B-931E-9A63267DEDD1}" srcOrd="0" destOrd="0" presId="urn:microsoft.com/office/officeart/2005/8/layout/hierarchy3"/>
    <dgm:cxn modelId="{031FD51F-0C0E-461B-87B3-28CB44EAA391}" type="presOf" srcId="{2789390D-DBE8-42A9-94F3-2F950363152E}" destId="{83DB2693-2A59-4A83-B516-BFACD397131B}" srcOrd="0" destOrd="0" presId="urn:microsoft.com/office/officeart/2005/8/layout/hierarchy3"/>
    <dgm:cxn modelId="{38D8AB20-A8AC-47B0-85D4-CCA8765F5EB3}" srcId="{B496598F-6CB4-48C0-ACE5-165B7264AA40}" destId="{95109F31-7897-4D43-BC34-F8C604042434}" srcOrd="3" destOrd="0" parTransId="{0CFA7641-F593-4306-8461-63758C818B10}" sibTransId="{0E29ADAE-7019-4C39-934B-1D1F50B3DC6C}"/>
    <dgm:cxn modelId="{103BB12C-76C9-49D7-AB97-F682D7752F82}" type="presOf" srcId="{B130694C-5ADE-4934-A5DB-AB0A622A1A08}" destId="{73A5885E-BBED-4E49-9532-0B04BFD4BC40}" srcOrd="0" destOrd="0" presId="urn:microsoft.com/office/officeart/2005/8/layout/hierarchy3"/>
    <dgm:cxn modelId="{60318D32-437C-4B5A-B723-15E643E121B1}" type="presOf" srcId="{C0443CFF-F9BD-45CD-BE00-B0B447E2C06D}" destId="{CD71F860-6DDB-4415-81BD-0F7072F50690}" srcOrd="0" destOrd="0" presId="urn:microsoft.com/office/officeart/2005/8/layout/hierarchy3"/>
    <dgm:cxn modelId="{C3040C34-D4BC-418D-9910-8277597A9EC2}" type="presOf" srcId="{B496598F-6CB4-48C0-ACE5-165B7264AA40}" destId="{74894563-3743-4AE1-8B3A-EB4600690BA3}" srcOrd="0" destOrd="0" presId="urn:microsoft.com/office/officeart/2005/8/layout/hierarchy3"/>
    <dgm:cxn modelId="{1CC13E38-27D6-422B-BEAF-10CF10A55740}" srcId="{B496598F-6CB4-48C0-ACE5-165B7264AA40}" destId="{BD443927-68B7-4ED0-BA93-928C1C452282}" srcOrd="4" destOrd="0" parTransId="{56E116BF-893F-4F7A-8387-8DBF99362FC3}" sibTransId="{3A911F31-E816-4B7A-B4E3-6780181D10F8}"/>
    <dgm:cxn modelId="{B7131739-801A-4DB0-AD78-6D28BFE2506C}" srcId="{44B56564-06FB-4BD3-B30F-EB85BE0025FC}" destId="{91C8451D-1906-4B8E-8157-F5D5F6ECAD6F}" srcOrd="6" destOrd="0" parTransId="{C0443CFF-F9BD-45CD-BE00-B0B447E2C06D}" sibTransId="{E6C30EC1-CAE5-4575-9227-9D7D23439FF2}"/>
    <dgm:cxn modelId="{09ECC439-9EC3-49DE-90DF-3FE68DB12D92}" srcId="{B130694C-5ADE-4934-A5DB-AB0A622A1A08}" destId="{B496598F-6CB4-48C0-ACE5-165B7264AA40}" srcOrd="1" destOrd="0" parTransId="{EF58AB47-656C-41D3-BC94-BBE1D38F51D8}" sibTransId="{94138C24-84B5-44E0-B664-CB48C288274F}"/>
    <dgm:cxn modelId="{B6B01A3C-63CB-4C99-B996-368163CC4F3F}" type="presOf" srcId="{6497D6E0-C41E-4DAE-B6B7-C9D484070D7E}" destId="{9E28B47C-E1C7-4757-8A9F-ED89C62E1EF7}" srcOrd="0" destOrd="0" presId="urn:microsoft.com/office/officeart/2005/8/layout/hierarchy3"/>
    <dgm:cxn modelId="{7A842C44-EA68-4A8B-887C-0DE93F0B75FB}" srcId="{44B56564-06FB-4BD3-B30F-EB85BE0025FC}" destId="{59A82108-8020-4F7C-AB3B-4C41FAA9CA5C}" srcOrd="1" destOrd="0" parTransId="{C8BEAF6C-08E2-4F7E-AE4C-E54C2EFF7C73}" sibTransId="{76402B48-37A6-4C64-A106-B2AD29FB6614}"/>
    <dgm:cxn modelId="{66CB3447-7D7B-4F5F-B319-AC8EAD3A44CF}" type="presOf" srcId="{B496598F-6CB4-48C0-ACE5-165B7264AA40}" destId="{E37BD1C7-E6E4-4AF2-A277-4DA839A7F5DD}" srcOrd="1" destOrd="0" presId="urn:microsoft.com/office/officeart/2005/8/layout/hierarchy3"/>
    <dgm:cxn modelId="{156C4B47-6FF4-4612-8472-E80D633C7045}" type="presOf" srcId="{4BFA5EC9-4F0B-40CF-BD54-1523FF82D4CE}" destId="{C9EA5235-E522-413E-993B-772A149FD172}" srcOrd="0" destOrd="0" presId="urn:microsoft.com/office/officeart/2005/8/layout/hierarchy3"/>
    <dgm:cxn modelId="{B92BCE49-E436-4C36-BF20-DE59C599349B}" srcId="{B496598F-6CB4-48C0-ACE5-165B7264AA40}" destId="{D05F2B14-DCBD-4FB6-B39F-D08B4C422B34}" srcOrd="0" destOrd="0" parTransId="{4BFA5EC9-4F0B-40CF-BD54-1523FF82D4CE}" sibTransId="{B73268F0-B138-49A4-813E-DD29CA6F1B6A}"/>
    <dgm:cxn modelId="{E71E3850-26A8-4446-BD94-486D2144FFA9}" type="presOf" srcId="{578D92C8-16C6-45E7-BFC5-58B523B5F182}" destId="{4F5C8FD3-2DAD-41CB-BF07-1A19204EB882}" srcOrd="0" destOrd="0" presId="urn:microsoft.com/office/officeart/2005/8/layout/hierarchy3"/>
    <dgm:cxn modelId="{EB5ED45C-C8CF-420D-BA24-98EE8A53B129}" srcId="{B496598F-6CB4-48C0-ACE5-165B7264AA40}" destId="{B5DA174F-6973-4E5E-AEC3-24AD3A283D8B}" srcOrd="6" destOrd="0" parTransId="{72D991ED-0DE2-4146-91A8-AE872C17867B}" sibTransId="{23603658-26FD-418B-8BA4-F1C647904FD0}"/>
    <dgm:cxn modelId="{80A74A5D-CD87-4E09-B5D8-E6B2CBCC4C73}" type="presOf" srcId="{A21A01FD-7D50-4052-96D2-ED4FF6DA2D23}" destId="{C1E94EBF-9B5B-4B8A-9D1B-5CC42EF14B8E}" srcOrd="0" destOrd="0" presId="urn:microsoft.com/office/officeart/2005/8/layout/hierarchy3"/>
    <dgm:cxn modelId="{6C9E765F-7087-4AFD-8974-3DB5C93E3A6E}" type="presOf" srcId="{2E4A964F-9AC4-4776-B7AB-FC976272A793}" destId="{9CCA5761-7F38-48F3-8A02-D2DD8D48A99F}" srcOrd="0" destOrd="0" presId="urn:microsoft.com/office/officeart/2005/8/layout/hierarchy3"/>
    <dgm:cxn modelId="{B254F05F-4DE1-44BA-9B47-B5C1A8179FB4}" type="presOf" srcId="{2DBA0D9C-AF7D-41E9-9A15-9704EAA6B6CA}" destId="{C0C5071F-DBF7-4455-AE9C-56AA30C72D18}" srcOrd="0" destOrd="0" presId="urn:microsoft.com/office/officeart/2005/8/layout/hierarchy3"/>
    <dgm:cxn modelId="{AA414C66-B71F-46F5-93C7-B8E1F29EBB60}" type="presOf" srcId="{B5DA174F-6973-4E5E-AEC3-24AD3A283D8B}" destId="{00AD6FA9-23D3-4341-AC08-0886E44A2DCC}" srcOrd="0" destOrd="0" presId="urn:microsoft.com/office/officeart/2005/8/layout/hierarchy3"/>
    <dgm:cxn modelId="{EB673B6A-CA49-48E4-9D68-99C0791873C1}" srcId="{B496598F-6CB4-48C0-ACE5-165B7264AA40}" destId="{2DBA0D9C-AF7D-41E9-9A15-9704EAA6B6CA}" srcOrd="1" destOrd="0" parTransId="{A21A01FD-7D50-4052-96D2-ED4FF6DA2D23}" sibTransId="{4AB5919F-95DE-497D-A71A-7E6962FC4A7C}"/>
    <dgm:cxn modelId="{2A05586E-3320-4905-90D9-AB5C26421920}" type="presOf" srcId="{44B56564-06FB-4BD3-B30F-EB85BE0025FC}" destId="{0337BEEC-5178-4F90-BE15-530345B2B36F}" srcOrd="0" destOrd="0" presId="urn:microsoft.com/office/officeart/2005/8/layout/hierarchy3"/>
    <dgm:cxn modelId="{22A66B73-1611-47ED-B3BF-EDAA15D7114B}" srcId="{44B56564-06FB-4BD3-B30F-EB85BE0025FC}" destId="{41246ACD-D358-400E-A327-4C85BC818429}" srcOrd="3" destOrd="0" parTransId="{FE997200-072C-4DF0-97AB-74C25CE276C9}" sibTransId="{0A329BC8-E0A5-4F12-A06F-3F91E14FE055}"/>
    <dgm:cxn modelId="{66FFFA77-A35A-4F2F-AC12-1EAA12CD6B60}" type="presOf" srcId="{91204DC2-5EFA-4500-A9B3-1292C59D88DF}" destId="{C30FE48A-5EFF-4FB7-A65B-0D9AAF97112E}" srcOrd="0" destOrd="0" presId="urn:microsoft.com/office/officeart/2005/8/layout/hierarchy3"/>
    <dgm:cxn modelId="{A1E31B7D-1854-4289-99C0-F2B20978ECC2}" type="presOf" srcId="{FE997200-072C-4DF0-97AB-74C25CE276C9}" destId="{5ACC8C17-92F0-470E-BF0A-04BA62458C59}" srcOrd="0" destOrd="0" presId="urn:microsoft.com/office/officeart/2005/8/layout/hierarchy3"/>
    <dgm:cxn modelId="{E1F6F68F-86F7-42AF-BA79-076BF40382A5}" type="presOf" srcId="{AD99BE71-07FA-4FC9-AC75-9D227F17E7E3}" destId="{0B628594-D6D9-4BF0-91A4-E511928EE008}" srcOrd="0" destOrd="0" presId="urn:microsoft.com/office/officeart/2005/8/layout/hierarchy3"/>
    <dgm:cxn modelId="{FF150693-07A5-4C80-B57F-79E5EEE7D06E}" type="presOf" srcId="{D05F2B14-DCBD-4FB6-B39F-D08B4C422B34}" destId="{CCFBD5A5-A178-48AA-B72B-F4FA00F56DA4}" srcOrd="0" destOrd="0" presId="urn:microsoft.com/office/officeart/2005/8/layout/hierarchy3"/>
    <dgm:cxn modelId="{465E7396-9DE7-4A0D-A1A9-5FE4BDB05160}" type="presOf" srcId="{41246ACD-D358-400E-A327-4C85BC818429}" destId="{06744B3B-2FA0-4FE6-A214-5C678D1A888E}" srcOrd="0" destOrd="0" presId="urn:microsoft.com/office/officeart/2005/8/layout/hierarchy3"/>
    <dgm:cxn modelId="{C5832F98-27E7-40BF-994C-74B220E80029}" srcId="{B496598F-6CB4-48C0-ACE5-165B7264AA40}" destId="{6497D6E0-C41E-4DAE-B6B7-C9D484070D7E}" srcOrd="5" destOrd="0" parTransId="{AD99BE71-07FA-4FC9-AC75-9D227F17E7E3}" sibTransId="{AA7A4418-4D27-41C0-8394-A8A8EAF4FA0C}"/>
    <dgm:cxn modelId="{8735C09C-B5B8-4332-B9AD-9850A1B713E6}" srcId="{B130694C-5ADE-4934-A5DB-AB0A622A1A08}" destId="{44B56564-06FB-4BD3-B30F-EB85BE0025FC}" srcOrd="0" destOrd="0" parTransId="{E13E45AC-BAB5-4AE2-9E1A-6897AD790825}" sibTransId="{EC00C5BD-C796-4AEE-B07D-8457F590149F}"/>
    <dgm:cxn modelId="{51C6DE9F-2D98-4495-AE7B-456E79A59A86}" type="presOf" srcId="{0CFA7641-F593-4306-8461-63758C818B10}" destId="{BFA40812-081A-4D24-9D7D-A906C809A659}" srcOrd="0" destOrd="0" presId="urn:microsoft.com/office/officeart/2005/8/layout/hierarchy3"/>
    <dgm:cxn modelId="{DC60EFAC-00CD-4139-AF8E-9BECA4C8DEDB}" srcId="{B496598F-6CB4-48C0-ACE5-165B7264AA40}" destId="{40A08301-1CE1-4E25-9452-42DB177E87BA}" srcOrd="2" destOrd="0" parTransId="{CA37B043-4207-4359-B286-0E319BD17B71}" sibTransId="{373D6EB1-57F0-4EAB-ABB0-DCBA85273B59}"/>
    <dgm:cxn modelId="{DAD804B6-456C-45BA-83BA-9481810704A3}" type="presOf" srcId="{6BB6A2E6-B748-45BF-9A08-722D7A4F0989}" destId="{136DB7D4-60F7-48E2-9C62-95EA6B5122A0}" srcOrd="0" destOrd="0" presId="urn:microsoft.com/office/officeart/2005/8/layout/hierarchy3"/>
    <dgm:cxn modelId="{07DD14CC-4714-4485-94C8-A073A53715CC}" type="presOf" srcId="{BD443927-68B7-4ED0-BA93-928C1C452282}" destId="{064440A9-9D6A-4DCB-9FEE-62054CAA71A0}" srcOrd="0" destOrd="0" presId="urn:microsoft.com/office/officeart/2005/8/layout/hierarchy3"/>
    <dgm:cxn modelId="{595CC1D4-0AAF-400F-B002-6CB1CBCDE7F3}" type="presOf" srcId="{CA37B043-4207-4359-B286-0E319BD17B71}" destId="{512B618E-9491-4142-BA3C-7D8A1BE4221F}" srcOrd="0" destOrd="0" presId="urn:microsoft.com/office/officeart/2005/8/layout/hierarchy3"/>
    <dgm:cxn modelId="{69A3A9D6-CAC8-4663-AD7A-FBB7B3318AC4}" type="presOf" srcId="{D9BD7BED-41E8-43EF-ABA8-E2AAB6482667}" destId="{2746A445-6CA9-4969-B319-8F597AC101A0}" srcOrd="0" destOrd="0" presId="urn:microsoft.com/office/officeart/2005/8/layout/hierarchy3"/>
    <dgm:cxn modelId="{B56E7DDA-B196-41EC-99D8-8760A522F8A8}" srcId="{44B56564-06FB-4BD3-B30F-EB85BE0025FC}" destId="{455A9FFF-D548-4385-84E9-3E513A5D7854}" srcOrd="4" destOrd="0" parTransId="{91204DC2-5EFA-4500-A9B3-1292C59D88DF}" sibTransId="{A7FBF72A-8848-490A-9839-0048E46D8ED0}"/>
    <dgm:cxn modelId="{7BF94CDD-85AA-4B44-8934-9897340DE1B1}" type="presOf" srcId="{95109F31-7897-4D43-BC34-F8C604042434}" destId="{4958A586-72C9-4B8B-8F8B-A83FC9696215}" srcOrd="0" destOrd="0" presId="urn:microsoft.com/office/officeart/2005/8/layout/hierarchy3"/>
    <dgm:cxn modelId="{C08481E2-7C47-4E04-A997-B77DEBF629F0}" type="presOf" srcId="{72D991ED-0DE2-4146-91A8-AE872C17867B}" destId="{449D0BE5-FCB4-481A-A506-582A8A1B3526}" srcOrd="0" destOrd="0" presId="urn:microsoft.com/office/officeart/2005/8/layout/hierarchy3"/>
    <dgm:cxn modelId="{DF16CCE6-916F-423A-B20F-514158B1F5E7}" type="presOf" srcId="{C8BEAF6C-08E2-4F7E-AE4C-E54C2EFF7C73}" destId="{DFC3B6DB-EC2B-4EE9-A643-47B25D9EE198}" srcOrd="0" destOrd="0" presId="urn:microsoft.com/office/officeart/2005/8/layout/hierarchy3"/>
    <dgm:cxn modelId="{5E8994E9-D50F-4D8F-8437-F0B52E444621}" srcId="{44B56564-06FB-4BD3-B30F-EB85BE0025FC}" destId="{2789390D-DBE8-42A9-94F3-2F950363152E}" srcOrd="2" destOrd="0" parTransId="{2E4A964F-9AC4-4776-B7AB-FC976272A793}" sibTransId="{398D06A9-2E73-4EE5-90F1-927FF01C41E3}"/>
    <dgm:cxn modelId="{501FC6E9-C0D3-4B91-BEEC-D32187DE9844}" type="presOf" srcId="{59A82108-8020-4F7C-AB3B-4C41FAA9CA5C}" destId="{28BA0E84-6960-4A24-94E4-27F7F0DB94F8}" srcOrd="0" destOrd="0" presId="urn:microsoft.com/office/officeart/2005/8/layout/hierarchy3"/>
    <dgm:cxn modelId="{CAEC39EC-89A6-4211-AC02-F57F459670DA}" type="presOf" srcId="{455A9FFF-D548-4385-84E9-3E513A5D7854}" destId="{251D3D10-B729-4E1B-9474-9C9ACA2989E7}" srcOrd="0" destOrd="0" presId="urn:microsoft.com/office/officeart/2005/8/layout/hierarchy3"/>
    <dgm:cxn modelId="{244B20EF-350A-4A03-81B4-671C8FCB84D0}" type="presOf" srcId="{56E116BF-893F-4F7A-8387-8DBF99362FC3}" destId="{EB00EBF0-5329-4B6C-AB81-81B06C2B0102}" srcOrd="0" destOrd="0" presId="urn:microsoft.com/office/officeart/2005/8/layout/hierarchy3"/>
    <dgm:cxn modelId="{137CA4F6-399A-4EB8-8F7D-8FD6407A5381}" type="presOf" srcId="{40A08301-1CE1-4E25-9452-42DB177E87BA}" destId="{556CCD31-3123-4210-AC1B-B3F56089A914}" srcOrd="0" destOrd="0" presId="urn:microsoft.com/office/officeart/2005/8/layout/hierarchy3"/>
    <dgm:cxn modelId="{2F1C21FB-559E-464D-8170-A800EF2DCC56}" type="presOf" srcId="{44B56564-06FB-4BD3-B30F-EB85BE0025FC}" destId="{618431C8-90FA-48F9-87B3-B5E0D0924803}" srcOrd="1" destOrd="0" presId="urn:microsoft.com/office/officeart/2005/8/layout/hierarchy3"/>
    <dgm:cxn modelId="{283603FE-531D-4785-AEBC-C55F92287B72}" type="presOf" srcId="{E1474FA8-DE9E-44B0-9B7E-5421A111659B}" destId="{F9381363-7E15-4C9D-BA73-4A8A320EB20F}" srcOrd="0" destOrd="0" presId="urn:microsoft.com/office/officeart/2005/8/layout/hierarchy3"/>
    <dgm:cxn modelId="{F74B0C38-484F-4783-9BF4-0AA83403154E}" type="presParOf" srcId="{73A5885E-BBED-4E49-9532-0B04BFD4BC40}" destId="{EE8825CC-4E20-47F5-B6A0-2FAFBA2C99E0}" srcOrd="0" destOrd="0" presId="urn:microsoft.com/office/officeart/2005/8/layout/hierarchy3"/>
    <dgm:cxn modelId="{671F1352-10D7-40D2-82BB-81BF2DE044B4}" type="presParOf" srcId="{EE8825CC-4E20-47F5-B6A0-2FAFBA2C99E0}" destId="{723C6503-D342-4103-A348-37F5F1138367}" srcOrd="0" destOrd="0" presId="urn:microsoft.com/office/officeart/2005/8/layout/hierarchy3"/>
    <dgm:cxn modelId="{F4984A54-8B50-417F-B87C-3D1986581C43}" type="presParOf" srcId="{723C6503-D342-4103-A348-37F5F1138367}" destId="{0337BEEC-5178-4F90-BE15-530345B2B36F}" srcOrd="0" destOrd="0" presId="urn:microsoft.com/office/officeart/2005/8/layout/hierarchy3"/>
    <dgm:cxn modelId="{0E4D242D-245C-46FD-AF33-24007B4DD8ED}" type="presParOf" srcId="{723C6503-D342-4103-A348-37F5F1138367}" destId="{618431C8-90FA-48F9-87B3-B5E0D0924803}" srcOrd="1" destOrd="0" presId="urn:microsoft.com/office/officeart/2005/8/layout/hierarchy3"/>
    <dgm:cxn modelId="{AF71ABF3-354E-474B-AD97-2B2A0F2BA48F}" type="presParOf" srcId="{EE8825CC-4E20-47F5-B6A0-2FAFBA2C99E0}" destId="{63372DDE-2756-4930-AEE2-24A918CB8267}" srcOrd="1" destOrd="0" presId="urn:microsoft.com/office/officeart/2005/8/layout/hierarchy3"/>
    <dgm:cxn modelId="{A5A20526-1D5C-4F8E-9942-322E18324DEB}" type="presParOf" srcId="{63372DDE-2756-4930-AEE2-24A918CB8267}" destId="{2746A445-6CA9-4969-B319-8F597AC101A0}" srcOrd="0" destOrd="0" presId="urn:microsoft.com/office/officeart/2005/8/layout/hierarchy3"/>
    <dgm:cxn modelId="{07AAC75F-E565-41CB-AE01-98370AB032D6}" type="presParOf" srcId="{63372DDE-2756-4930-AEE2-24A918CB8267}" destId="{F9381363-7E15-4C9D-BA73-4A8A320EB20F}" srcOrd="1" destOrd="0" presId="urn:microsoft.com/office/officeart/2005/8/layout/hierarchy3"/>
    <dgm:cxn modelId="{B05552C9-0EEA-47BF-A3B3-39705A208AFF}" type="presParOf" srcId="{63372DDE-2756-4930-AEE2-24A918CB8267}" destId="{DFC3B6DB-EC2B-4EE9-A643-47B25D9EE198}" srcOrd="2" destOrd="0" presId="urn:microsoft.com/office/officeart/2005/8/layout/hierarchy3"/>
    <dgm:cxn modelId="{F2B4498B-CA33-4A3D-866D-962410AC6BC4}" type="presParOf" srcId="{63372DDE-2756-4930-AEE2-24A918CB8267}" destId="{28BA0E84-6960-4A24-94E4-27F7F0DB94F8}" srcOrd="3" destOrd="0" presId="urn:microsoft.com/office/officeart/2005/8/layout/hierarchy3"/>
    <dgm:cxn modelId="{297A1F1C-7887-42D2-A834-1A08D32FE67F}" type="presParOf" srcId="{63372DDE-2756-4930-AEE2-24A918CB8267}" destId="{9CCA5761-7F38-48F3-8A02-D2DD8D48A99F}" srcOrd="4" destOrd="0" presId="urn:microsoft.com/office/officeart/2005/8/layout/hierarchy3"/>
    <dgm:cxn modelId="{CEED4089-F26B-435D-AAA2-837736F74BAB}" type="presParOf" srcId="{63372DDE-2756-4930-AEE2-24A918CB8267}" destId="{83DB2693-2A59-4A83-B516-BFACD397131B}" srcOrd="5" destOrd="0" presId="urn:microsoft.com/office/officeart/2005/8/layout/hierarchy3"/>
    <dgm:cxn modelId="{B4BF9D79-E598-454C-B4C8-41FCB0B5000B}" type="presParOf" srcId="{63372DDE-2756-4930-AEE2-24A918CB8267}" destId="{5ACC8C17-92F0-470E-BF0A-04BA62458C59}" srcOrd="6" destOrd="0" presId="urn:microsoft.com/office/officeart/2005/8/layout/hierarchy3"/>
    <dgm:cxn modelId="{041EFA03-C686-4640-92C6-2AE4ADEE5EF9}" type="presParOf" srcId="{63372DDE-2756-4930-AEE2-24A918CB8267}" destId="{06744B3B-2FA0-4FE6-A214-5C678D1A888E}" srcOrd="7" destOrd="0" presId="urn:microsoft.com/office/officeart/2005/8/layout/hierarchy3"/>
    <dgm:cxn modelId="{0501C733-A1B6-4279-A451-21A282023F22}" type="presParOf" srcId="{63372DDE-2756-4930-AEE2-24A918CB8267}" destId="{C30FE48A-5EFF-4FB7-A65B-0D9AAF97112E}" srcOrd="8" destOrd="0" presId="urn:microsoft.com/office/officeart/2005/8/layout/hierarchy3"/>
    <dgm:cxn modelId="{3B3C5148-A663-42F4-BCCE-F69E9557BF14}" type="presParOf" srcId="{63372DDE-2756-4930-AEE2-24A918CB8267}" destId="{251D3D10-B729-4E1B-9474-9C9ACA2989E7}" srcOrd="9" destOrd="0" presId="urn:microsoft.com/office/officeart/2005/8/layout/hierarchy3"/>
    <dgm:cxn modelId="{1234E370-41CB-4743-A18A-C419374DC3E9}" type="presParOf" srcId="{63372DDE-2756-4930-AEE2-24A918CB8267}" destId="{136DB7D4-60F7-48E2-9C62-95EA6B5122A0}" srcOrd="10" destOrd="0" presId="urn:microsoft.com/office/officeart/2005/8/layout/hierarchy3"/>
    <dgm:cxn modelId="{4318C3AA-2484-42E9-9185-3232F03E2A9A}" type="presParOf" srcId="{63372DDE-2756-4930-AEE2-24A918CB8267}" destId="{4F5C8FD3-2DAD-41CB-BF07-1A19204EB882}" srcOrd="11" destOrd="0" presId="urn:microsoft.com/office/officeart/2005/8/layout/hierarchy3"/>
    <dgm:cxn modelId="{50572B0F-A66A-4B63-B0C1-216ACBF2C7D9}" type="presParOf" srcId="{63372DDE-2756-4930-AEE2-24A918CB8267}" destId="{CD71F860-6DDB-4415-81BD-0F7072F50690}" srcOrd="12" destOrd="0" presId="urn:microsoft.com/office/officeart/2005/8/layout/hierarchy3"/>
    <dgm:cxn modelId="{39DCF78E-1155-4CBD-A879-02952116CF56}" type="presParOf" srcId="{63372DDE-2756-4930-AEE2-24A918CB8267}" destId="{233BF29A-FD3A-468B-931E-9A63267DEDD1}" srcOrd="13" destOrd="0" presId="urn:microsoft.com/office/officeart/2005/8/layout/hierarchy3"/>
    <dgm:cxn modelId="{38DD01BA-D450-4366-931A-20C420ABDEA2}" type="presParOf" srcId="{73A5885E-BBED-4E49-9532-0B04BFD4BC40}" destId="{3537F939-0C13-4B16-83A8-6800F8216498}" srcOrd="1" destOrd="0" presId="urn:microsoft.com/office/officeart/2005/8/layout/hierarchy3"/>
    <dgm:cxn modelId="{71275A30-1D4F-40D4-B58D-A6D9328DEC32}" type="presParOf" srcId="{3537F939-0C13-4B16-83A8-6800F8216498}" destId="{BEADFC95-9927-417A-ADF6-8F85C07E2D8A}" srcOrd="0" destOrd="0" presId="urn:microsoft.com/office/officeart/2005/8/layout/hierarchy3"/>
    <dgm:cxn modelId="{329056D4-B19C-4940-8A9B-9BEDCB6B5E45}" type="presParOf" srcId="{BEADFC95-9927-417A-ADF6-8F85C07E2D8A}" destId="{74894563-3743-4AE1-8B3A-EB4600690BA3}" srcOrd="0" destOrd="0" presId="urn:microsoft.com/office/officeart/2005/8/layout/hierarchy3"/>
    <dgm:cxn modelId="{646AB900-366D-4144-B7EB-95625F8D5782}" type="presParOf" srcId="{BEADFC95-9927-417A-ADF6-8F85C07E2D8A}" destId="{E37BD1C7-E6E4-4AF2-A277-4DA839A7F5DD}" srcOrd="1" destOrd="0" presId="urn:microsoft.com/office/officeart/2005/8/layout/hierarchy3"/>
    <dgm:cxn modelId="{2C6D355E-B901-4154-B945-0088D4375458}" type="presParOf" srcId="{3537F939-0C13-4B16-83A8-6800F8216498}" destId="{61FD7C05-7D57-4638-A8C8-DB060C83D337}" srcOrd="1" destOrd="0" presId="urn:microsoft.com/office/officeart/2005/8/layout/hierarchy3"/>
    <dgm:cxn modelId="{FFCBBAE1-2EAF-4A2B-9167-CAF6922143AE}" type="presParOf" srcId="{61FD7C05-7D57-4638-A8C8-DB060C83D337}" destId="{C9EA5235-E522-413E-993B-772A149FD172}" srcOrd="0" destOrd="0" presId="urn:microsoft.com/office/officeart/2005/8/layout/hierarchy3"/>
    <dgm:cxn modelId="{03BC9083-A0D0-43EA-A397-B0B6105D6762}" type="presParOf" srcId="{61FD7C05-7D57-4638-A8C8-DB060C83D337}" destId="{CCFBD5A5-A178-48AA-B72B-F4FA00F56DA4}" srcOrd="1" destOrd="0" presId="urn:microsoft.com/office/officeart/2005/8/layout/hierarchy3"/>
    <dgm:cxn modelId="{BE838086-C56E-4B6A-8E57-C078EF9A804F}" type="presParOf" srcId="{61FD7C05-7D57-4638-A8C8-DB060C83D337}" destId="{C1E94EBF-9B5B-4B8A-9D1B-5CC42EF14B8E}" srcOrd="2" destOrd="0" presId="urn:microsoft.com/office/officeart/2005/8/layout/hierarchy3"/>
    <dgm:cxn modelId="{E58E291C-09BC-4E74-B142-A07D1EF777D3}" type="presParOf" srcId="{61FD7C05-7D57-4638-A8C8-DB060C83D337}" destId="{C0C5071F-DBF7-4455-AE9C-56AA30C72D18}" srcOrd="3" destOrd="0" presId="urn:microsoft.com/office/officeart/2005/8/layout/hierarchy3"/>
    <dgm:cxn modelId="{2CB5EE19-578C-4301-A3F8-25F14B417DC0}" type="presParOf" srcId="{61FD7C05-7D57-4638-A8C8-DB060C83D337}" destId="{512B618E-9491-4142-BA3C-7D8A1BE4221F}" srcOrd="4" destOrd="0" presId="urn:microsoft.com/office/officeart/2005/8/layout/hierarchy3"/>
    <dgm:cxn modelId="{25A96DFB-7978-4F1C-B688-B1FF03D531B4}" type="presParOf" srcId="{61FD7C05-7D57-4638-A8C8-DB060C83D337}" destId="{556CCD31-3123-4210-AC1B-B3F56089A914}" srcOrd="5" destOrd="0" presId="urn:microsoft.com/office/officeart/2005/8/layout/hierarchy3"/>
    <dgm:cxn modelId="{C847EC87-8086-4BF7-A06F-00F0C9FA9141}" type="presParOf" srcId="{61FD7C05-7D57-4638-A8C8-DB060C83D337}" destId="{BFA40812-081A-4D24-9D7D-A906C809A659}" srcOrd="6" destOrd="0" presId="urn:microsoft.com/office/officeart/2005/8/layout/hierarchy3"/>
    <dgm:cxn modelId="{D6D0B39D-AED0-42ED-BA59-7D6C04AA43FD}" type="presParOf" srcId="{61FD7C05-7D57-4638-A8C8-DB060C83D337}" destId="{4958A586-72C9-4B8B-8F8B-A83FC9696215}" srcOrd="7" destOrd="0" presId="urn:microsoft.com/office/officeart/2005/8/layout/hierarchy3"/>
    <dgm:cxn modelId="{7C1C0AA1-24A4-486F-A3B7-2E9A38BEE8AE}" type="presParOf" srcId="{61FD7C05-7D57-4638-A8C8-DB060C83D337}" destId="{EB00EBF0-5329-4B6C-AB81-81B06C2B0102}" srcOrd="8" destOrd="0" presId="urn:microsoft.com/office/officeart/2005/8/layout/hierarchy3"/>
    <dgm:cxn modelId="{54728785-EA37-482C-A658-1D02BA3AC9B2}" type="presParOf" srcId="{61FD7C05-7D57-4638-A8C8-DB060C83D337}" destId="{064440A9-9D6A-4DCB-9FEE-62054CAA71A0}" srcOrd="9" destOrd="0" presId="urn:microsoft.com/office/officeart/2005/8/layout/hierarchy3"/>
    <dgm:cxn modelId="{51936E4F-E1DE-4F61-8CF7-7A3242423EC2}" type="presParOf" srcId="{61FD7C05-7D57-4638-A8C8-DB060C83D337}" destId="{0B628594-D6D9-4BF0-91A4-E511928EE008}" srcOrd="10" destOrd="0" presId="urn:microsoft.com/office/officeart/2005/8/layout/hierarchy3"/>
    <dgm:cxn modelId="{C9A669E6-EDC1-4852-A067-B364413E4617}" type="presParOf" srcId="{61FD7C05-7D57-4638-A8C8-DB060C83D337}" destId="{9E28B47C-E1C7-4757-8A9F-ED89C62E1EF7}" srcOrd="11" destOrd="0" presId="urn:microsoft.com/office/officeart/2005/8/layout/hierarchy3"/>
    <dgm:cxn modelId="{EC1C440E-5609-4CB1-ACAE-D6839EAD1B6A}" type="presParOf" srcId="{61FD7C05-7D57-4638-A8C8-DB060C83D337}" destId="{449D0BE5-FCB4-481A-A506-582A8A1B3526}" srcOrd="12" destOrd="0" presId="urn:microsoft.com/office/officeart/2005/8/layout/hierarchy3"/>
    <dgm:cxn modelId="{45D90F76-C4B4-4FC7-9DD0-3BCD046427AC}" type="presParOf" srcId="{61FD7C05-7D57-4638-A8C8-DB060C83D337}" destId="{00AD6FA9-23D3-4341-AC08-0886E44A2DCC}" srcOrd="1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A6AF92B-4655-4F6F-B4BC-67AA48A35600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76E70AB-AE4E-4521-A0BD-F38D880E224C}">
      <dgm:prSet phldrT="[Текст]"/>
      <dgm:spPr/>
      <dgm:t>
        <a:bodyPr/>
        <a:lstStyle/>
        <a:p>
          <a:r>
            <a:rPr lang="ru-RU" dirty="0"/>
            <a:t>Положительные</a:t>
          </a:r>
        </a:p>
      </dgm:t>
    </dgm:pt>
    <dgm:pt modelId="{4A5156B8-D39A-4904-95C3-399505D1EDA5}" type="parTrans" cxnId="{F94F49A7-0377-4D8A-8387-AD5D2983AE9D}">
      <dgm:prSet/>
      <dgm:spPr/>
      <dgm:t>
        <a:bodyPr/>
        <a:lstStyle/>
        <a:p>
          <a:endParaRPr lang="ru-RU"/>
        </a:p>
      </dgm:t>
    </dgm:pt>
    <dgm:pt modelId="{F36612A1-F631-4034-82CE-964FC95B67BD}" type="sibTrans" cxnId="{F94F49A7-0377-4D8A-8387-AD5D2983AE9D}">
      <dgm:prSet/>
      <dgm:spPr/>
      <dgm:t>
        <a:bodyPr/>
        <a:lstStyle/>
        <a:p>
          <a:endParaRPr lang="ru-RU"/>
        </a:p>
      </dgm:t>
    </dgm:pt>
    <dgm:pt modelId="{059B50DC-7F78-4FAB-ADE9-1D4D94B0DFA5}">
      <dgm:prSet phldrT="[Текст]"/>
      <dgm:spPr/>
      <dgm:t>
        <a:bodyPr/>
        <a:lstStyle/>
        <a:p>
          <a:r>
            <a:rPr lang="ru-RU" dirty="0"/>
            <a:t>Производит хорошее первое впечатление</a:t>
          </a:r>
        </a:p>
      </dgm:t>
    </dgm:pt>
    <dgm:pt modelId="{78BE4AF6-847B-4940-A767-B2C31C1F5D34}" type="parTrans" cxnId="{57A0DD4A-C4AB-4877-87A6-3EB38A9ED99F}">
      <dgm:prSet/>
      <dgm:spPr/>
      <dgm:t>
        <a:bodyPr/>
        <a:lstStyle/>
        <a:p>
          <a:endParaRPr lang="ru-RU"/>
        </a:p>
      </dgm:t>
    </dgm:pt>
    <dgm:pt modelId="{52B267CA-AA0F-487D-8856-14D59DC184EB}" type="sibTrans" cxnId="{57A0DD4A-C4AB-4877-87A6-3EB38A9ED99F}">
      <dgm:prSet/>
      <dgm:spPr/>
      <dgm:t>
        <a:bodyPr/>
        <a:lstStyle/>
        <a:p>
          <a:endParaRPr lang="ru-RU"/>
        </a:p>
      </dgm:t>
    </dgm:pt>
    <dgm:pt modelId="{9AD94290-D026-4436-9E9F-899F593EEA98}">
      <dgm:prSet phldrT="[Текст]"/>
      <dgm:spPr/>
      <dgm:t>
        <a:bodyPr/>
        <a:lstStyle/>
        <a:p>
          <a:r>
            <a:rPr lang="ru-RU" dirty="0"/>
            <a:t>Никогда не унывает</a:t>
          </a:r>
        </a:p>
      </dgm:t>
    </dgm:pt>
    <dgm:pt modelId="{6ABEB477-7D98-48F1-849A-18F588A49794}" type="parTrans" cxnId="{64148F9A-CE24-4106-84EB-142B1DA02CC9}">
      <dgm:prSet/>
      <dgm:spPr/>
      <dgm:t>
        <a:bodyPr/>
        <a:lstStyle/>
        <a:p>
          <a:endParaRPr lang="ru-RU"/>
        </a:p>
      </dgm:t>
    </dgm:pt>
    <dgm:pt modelId="{0B3E639B-06AC-4BC1-8D48-D5455ADE9DDB}" type="sibTrans" cxnId="{64148F9A-CE24-4106-84EB-142B1DA02CC9}">
      <dgm:prSet/>
      <dgm:spPr/>
      <dgm:t>
        <a:bodyPr/>
        <a:lstStyle/>
        <a:p>
          <a:endParaRPr lang="ru-RU"/>
        </a:p>
      </dgm:t>
    </dgm:pt>
    <dgm:pt modelId="{BDEB558A-0510-4BC0-AC44-82816F8ED747}">
      <dgm:prSet phldrT="[Текст]"/>
      <dgm:spPr/>
      <dgm:t>
        <a:bodyPr/>
        <a:lstStyle/>
        <a:p>
          <a:r>
            <a:rPr lang="ru-RU" dirty="0"/>
            <a:t>Отрицательные</a:t>
          </a:r>
        </a:p>
      </dgm:t>
    </dgm:pt>
    <dgm:pt modelId="{E5799A10-DD7E-49E8-A823-5673E92B5824}" type="parTrans" cxnId="{001A043E-AD01-4C65-ACDD-A3A4C3A46349}">
      <dgm:prSet/>
      <dgm:spPr/>
      <dgm:t>
        <a:bodyPr/>
        <a:lstStyle/>
        <a:p>
          <a:endParaRPr lang="ru-RU"/>
        </a:p>
      </dgm:t>
    </dgm:pt>
    <dgm:pt modelId="{0B8BD231-88F5-4A7F-852C-C6BBA8DFABC1}" type="sibTrans" cxnId="{001A043E-AD01-4C65-ACDD-A3A4C3A46349}">
      <dgm:prSet/>
      <dgm:spPr/>
      <dgm:t>
        <a:bodyPr/>
        <a:lstStyle/>
        <a:p>
          <a:endParaRPr lang="ru-RU"/>
        </a:p>
      </dgm:t>
    </dgm:pt>
    <dgm:pt modelId="{E83A0C31-6744-43F4-8F2C-14A871813CF0}">
      <dgm:prSet phldrT="[Текст]"/>
      <dgm:spPr/>
      <dgm:t>
        <a:bodyPr/>
        <a:lstStyle/>
        <a:p>
          <a:r>
            <a:rPr lang="ru-RU" dirty="0"/>
            <a:t>Не организован</a:t>
          </a:r>
        </a:p>
      </dgm:t>
    </dgm:pt>
    <dgm:pt modelId="{64F356BF-97B6-46C7-AD04-3E6346DE5C59}" type="parTrans" cxnId="{D3E7FB91-7961-4E07-903D-D5FBEFEBD274}">
      <dgm:prSet/>
      <dgm:spPr/>
      <dgm:t>
        <a:bodyPr/>
        <a:lstStyle/>
        <a:p>
          <a:endParaRPr lang="ru-RU"/>
        </a:p>
      </dgm:t>
    </dgm:pt>
    <dgm:pt modelId="{EA5741F1-BE5B-48C5-AF1E-C2D9D9E45FFD}" type="sibTrans" cxnId="{D3E7FB91-7961-4E07-903D-D5FBEFEBD274}">
      <dgm:prSet/>
      <dgm:spPr/>
      <dgm:t>
        <a:bodyPr/>
        <a:lstStyle/>
        <a:p>
          <a:endParaRPr lang="ru-RU"/>
        </a:p>
      </dgm:t>
    </dgm:pt>
    <dgm:pt modelId="{5E126B21-20EC-49BF-93B7-2BD9374C2B9B}">
      <dgm:prSet phldrT="[Текст]"/>
      <dgm:spPr/>
      <dgm:t>
        <a:bodyPr/>
        <a:lstStyle/>
        <a:p>
          <a:r>
            <a:rPr lang="ru-RU" dirty="0"/>
            <a:t>Не любит зависеть от других</a:t>
          </a:r>
        </a:p>
      </dgm:t>
    </dgm:pt>
    <dgm:pt modelId="{3FACCB44-EE73-4860-816D-0597156C4135}" type="parTrans" cxnId="{F6B8C816-C941-4C02-B6DE-6F895C871CE5}">
      <dgm:prSet/>
      <dgm:spPr/>
      <dgm:t>
        <a:bodyPr/>
        <a:lstStyle/>
        <a:p>
          <a:endParaRPr lang="ru-RU"/>
        </a:p>
      </dgm:t>
    </dgm:pt>
    <dgm:pt modelId="{434F76DB-2A82-4220-8BC8-7F8DC37C34F1}" type="sibTrans" cxnId="{F6B8C816-C941-4C02-B6DE-6F895C871CE5}">
      <dgm:prSet/>
      <dgm:spPr/>
      <dgm:t>
        <a:bodyPr/>
        <a:lstStyle/>
        <a:p>
          <a:endParaRPr lang="ru-RU"/>
        </a:p>
      </dgm:t>
    </dgm:pt>
    <dgm:pt modelId="{4AF1EFEE-7089-4223-BA1D-9FC0CF92759B}">
      <dgm:prSet phldrT="[Текст]"/>
      <dgm:spPr/>
      <dgm:t>
        <a:bodyPr/>
        <a:lstStyle/>
        <a:p>
          <a:r>
            <a:rPr lang="ru-RU" dirty="0"/>
            <a:t>Живет настоящим</a:t>
          </a:r>
        </a:p>
      </dgm:t>
    </dgm:pt>
    <dgm:pt modelId="{7323D5C1-B4BB-4F99-8519-A4FF27EE3144}" type="parTrans" cxnId="{A3D94DFD-2C10-49B0-A47A-0DED2B063F7C}">
      <dgm:prSet/>
      <dgm:spPr/>
      <dgm:t>
        <a:bodyPr/>
        <a:lstStyle/>
        <a:p>
          <a:endParaRPr lang="ru-RU"/>
        </a:p>
      </dgm:t>
    </dgm:pt>
    <dgm:pt modelId="{665B0F9B-87BA-4144-B377-64975D6B5D89}" type="sibTrans" cxnId="{A3D94DFD-2C10-49B0-A47A-0DED2B063F7C}">
      <dgm:prSet/>
      <dgm:spPr/>
      <dgm:t>
        <a:bodyPr/>
        <a:lstStyle/>
        <a:p>
          <a:endParaRPr lang="ru-RU"/>
        </a:p>
      </dgm:t>
    </dgm:pt>
    <dgm:pt modelId="{38B45F36-1BD5-48F0-95EB-EA37CDA77AC2}">
      <dgm:prSet phldrT="[Текст]"/>
      <dgm:spPr/>
      <dgm:t>
        <a:bodyPr/>
        <a:lstStyle/>
        <a:p>
          <a:r>
            <a:rPr lang="ru-RU" dirty="0"/>
            <a:t>Готов ухаживать за престарелыми и больными</a:t>
          </a:r>
        </a:p>
      </dgm:t>
    </dgm:pt>
    <dgm:pt modelId="{1205CC44-9951-471E-9F09-92553F1DEC3A}" type="parTrans" cxnId="{978F256D-74DD-4F79-AC41-42C7B02066B7}">
      <dgm:prSet/>
      <dgm:spPr/>
      <dgm:t>
        <a:bodyPr/>
        <a:lstStyle/>
        <a:p>
          <a:endParaRPr lang="ru-RU"/>
        </a:p>
      </dgm:t>
    </dgm:pt>
    <dgm:pt modelId="{4A545C1F-2D1B-4B4F-92B4-41E748CCB5E5}" type="sibTrans" cxnId="{978F256D-74DD-4F79-AC41-42C7B02066B7}">
      <dgm:prSet/>
      <dgm:spPr/>
      <dgm:t>
        <a:bodyPr/>
        <a:lstStyle/>
        <a:p>
          <a:endParaRPr lang="ru-RU"/>
        </a:p>
      </dgm:t>
    </dgm:pt>
    <dgm:pt modelId="{F2A4BC04-3467-4350-9386-14ED3A9C4AA1}">
      <dgm:prSet phldrT="[Текст]"/>
      <dgm:spPr/>
      <dgm:t>
        <a:bodyPr/>
        <a:lstStyle/>
        <a:p>
          <a:r>
            <a:rPr lang="ru-RU" dirty="0"/>
            <a:t>Легко включается в новые планы и проекты</a:t>
          </a:r>
        </a:p>
      </dgm:t>
    </dgm:pt>
    <dgm:pt modelId="{7095E08C-ADEE-4F9C-A51F-9ADD91AC5930}" type="parTrans" cxnId="{90CCAA2C-8095-4A37-8C09-333A4E68D478}">
      <dgm:prSet/>
      <dgm:spPr/>
      <dgm:t>
        <a:bodyPr/>
        <a:lstStyle/>
        <a:p>
          <a:endParaRPr lang="ru-RU"/>
        </a:p>
      </dgm:t>
    </dgm:pt>
    <dgm:pt modelId="{448A84A4-522F-4CAD-91E3-97760F6EB365}" type="sibTrans" cxnId="{90CCAA2C-8095-4A37-8C09-333A4E68D478}">
      <dgm:prSet/>
      <dgm:spPr/>
      <dgm:t>
        <a:bodyPr/>
        <a:lstStyle/>
        <a:p>
          <a:endParaRPr lang="ru-RU"/>
        </a:p>
      </dgm:t>
    </dgm:pt>
    <dgm:pt modelId="{95D09154-5440-4FAA-9493-E1471C2A33BB}">
      <dgm:prSet phldrT="[Текст]"/>
      <dgm:spPr/>
      <dgm:t>
        <a:bodyPr/>
        <a:lstStyle/>
        <a:p>
          <a:r>
            <a:rPr lang="ru-RU" dirty="0"/>
            <a:t>Склонен к опозданиям</a:t>
          </a:r>
        </a:p>
      </dgm:t>
    </dgm:pt>
    <dgm:pt modelId="{9099DEEB-0D10-4D50-A37D-EED2198DBC1E}" type="parTrans" cxnId="{FDDF7645-3D5D-4696-93B4-892DAEDCF221}">
      <dgm:prSet/>
      <dgm:spPr/>
      <dgm:t>
        <a:bodyPr/>
        <a:lstStyle/>
        <a:p>
          <a:endParaRPr lang="ru-RU"/>
        </a:p>
      </dgm:t>
    </dgm:pt>
    <dgm:pt modelId="{96AC3C62-004F-42E3-8EAB-FB696CFA43DA}" type="sibTrans" cxnId="{FDDF7645-3D5D-4696-93B4-892DAEDCF221}">
      <dgm:prSet/>
      <dgm:spPr/>
      <dgm:t>
        <a:bodyPr/>
        <a:lstStyle/>
        <a:p>
          <a:endParaRPr lang="ru-RU"/>
        </a:p>
      </dgm:t>
    </dgm:pt>
    <dgm:pt modelId="{21C93F95-71DF-4509-AC72-92D6E8E6F226}">
      <dgm:prSet phldrT="[Текст]"/>
      <dgm:spPr/>
      <dgm:t>
        <a:bodyPr/>
        <a:lstStyle/>
        <a:p>
          <a:r>
            <a:rPr lang="ru-RU" dirty="0"/>
            <a:t>Недисциплинирован</a:t>
          </a:r>
        </a:p>
      </dgm:t>
    </dgm:pt>
    <dgm:pt modelId="{C980E4F2-31BE-473B-81EC-1C259F72F1D9}" type="parTrans" cxnId="{C841E884-AE96-4C54-9D2C-A4B30E7ADB01}">
      <dgm:prSet/>
      <dgm:spPr/>
      <dgm:t>
        <a:bodyPr/>
        <a:lstStyle/>
        <a:p>
          <a:endParaRPr lang="ru-RU"/>
        </a:p>
      </dgm:t>
    </dgm:pt>
    <dgm:pt modelId="{EE526936-7474-4E54-83EC-31E1F690B74C}" type="sibTrans" cxnId="{C841E884-AE96-4C54-9D2C-A4B30E7ADB01}">
      <dgm:prSet/>
      <dgm:spPr/>
      <dgm:t>
        <a:bodyPr/>
        <a:lstStyle/>
        <a:p>
          <a:endParaRPr lang="ru-RU"/>
        </a:p>
      </dgm:t>
    </dgm:pt>
    <dgm:pt modelId="{998A201A-9CE4-4631-B5D1-087408CDA198}">
      <dgm:prSet phldrT="[Текст]"/>
      <dgm:spPr/>
      <dgm:t>
        <a:bodyPr/>
        <a:lstStyle/>
        <a:p>
          <a:r>
            <a:rPr lang="ru-RU" dirty="0"/>
            <a:t>Легко огорчается</a:t>
          </a:r>
        </a:p>
      </dgm:t>
    </dgm:pt>
    <dgm:pt modelId="{49508D55-FA0E-4191-AEE8-0858620A995A}" type="parTrans" cxnId="{54C00487-1583-4238-8F0A-1222CFD733B1}">
      <dgm:prSet/>
      <dgm:spPr/>
      <dgm:t>
        <a:bodyPr/>
        <a:lstStyle/>
        <a:p>
          <a:endParaRPr lang="ru-RU"/>
        </a:p>
      </dgm:t>
    </dgm:pt>
    <dgm:pt modelId="{7B692C2A-2EAB-42C6-A520-A4E3C449BE1B}" type="sibTrans" cxnId="{54C00487-1583-4238-8F0A-1222CFD733B1}">
      <dgm:prSet/>
      <dgm:spPr/>
      <dgm:t>
        <a:bodyPr/>
        <a:lstStyle/>
        <a:p>
          <a:endParaRPr lang="ru-RU"/>
        </a:p>
      </dgm:t>
    </dgm:pt>
    <dgm:pt modelId="{65983BB4-C1FE-4388-B520-EB842C774F37}">
      <dgm:prSet phldrT="[Текст]"/>
      <dgm:spPr/>
      <dgm:t>
        <a:bodyPr/>
        <a:lstStyle/>
        <a:p>
          <a:r>
            <a:rPr lang="ru-RU" dirty="0"/>
            <a:t>Имеет много незаконченных проектов</a:t>
          </a:r>
        </a:p>
      </dgm:t>
    </dgm:pt>
    <dgm:pt modelId="{D1A0F10A-6BD4-4D27-ABA3-692BE3042C65}" type="parTrans" cxnId="{08B81F77-A210-40AC-943E-6A2BC39A54D2}">
      <dgm:prSet/>
      <dgm:spPr/>
      <dgm:t>
        <a:bodyPr/>
        <a:lstStyle/>
        <a:p>
          <a:endParaRPr lang="ru-RU"/>
        </a:p>
      </dgm:t>
    </dgm:pt>
    <dgm:pt modelId="{BC4ED1B6-8437-4101-AE2F-58228EC45FF7}" type="sibTrans" cxnId="{08B81F77-A210-40AC-943E-6A2BC39A54D2}">
      <dgm:prSet/>
      <dgm:spPr/>
      <dgm:t>
        <a:bodyPr/>
        <a:lstStyle/>
        <a:p>
          <a:endParaRPr lang="ru-RU"/>
        </a:p>
      </dgm:t>
    </dgm:pt>
    <dgm:pt modelId="{F2E80692-BA0B-4E6B-9DE6-8C5281CC01AC}" type="pres">
      <dgm:prSet presAssocID="{0A6AF92B-4655-4F6F-B4BC-67AA48A3560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712F9F4-7CCB-4FDE-A4E6-F145B4D0308B}" type="pres">
      <dgm:prSet presAssocID="{A76E70AB-AE4E-4521-A0BD-F38D880E224C}" presName="root" presStyleCnt="0"/>
      <dgm:spPr/>
    </dgm:pt>
    <dgm:pt modelId="{1DD98932-A464-4F04-9CEC-7B01C520249E}" type="pres">
      <dgm:prSet presAssocID="{A76E70AB-AE4E-4521-A0BD-F38D880E224C}" presName="rootComposite" presStyleCnt="0"/>
      <dgm:spPr/>
    </dgm:pt>
    <dgm:pt modelId="{33070E05-A784-4AC8-97FE-D0ED5491A6BA}" type="pres">
      <dgm:prSet presAssocID="{A76E70AB-AE4E-4521-A0BD-F38D880E224C}" presName="rootText" presStyleLbl="node1" presStyleIdx="0" presStyleCnt="2" custScaleX="90259" custScaleY="32674"/>
      <dgm:spPr/>
    </dgm:pt>
    <dgm:pt modelId="{6F99C2D5-D813-4354-AEF2-7B84991FDF4F}" type="pres">
      <dgm:prSet presAssocID="{A76E70AB-AE4E-4521-A0BD-F38D880E224C}" presName="rootConnector" presStyleLbl="node1" presStyleIdx="0" presStyleCnt="2"/>
      <dgm:spPr/>
    </dgm:pt>
    <dgm:pt modelId="{E6CB1325-CC89-443F-B3D0-853539B10A1C}" type="pres">
      <dgm:prSet presAssocID="{A76E70AB-AE4E-4521-A0BD-F38D880E224C}" presName="childShape" presStyleCnt="0"/>
      <dgm:spPr/>
    </dgm:pt>
    <dgm:pt modelId="{AEE608BF-DFE4-4FE9-9725-89BBC9FB89E1}" type="pres">
      <dgm:prSet presAssocID="{78BE4AF6-847B-4940-A767-B2C31C1F5D34}" presName="Name13" presStyleLbl="parChTrans1D2" presStyleIdx="0" presStyleCnt="11"/>
      <dgm:spPr/>
    </dgm:pt>
    <dgm:pt modelId="{2D4F671B-946A-47E6-A7E2-B66A656D15DA}" type="pres">
      <dgm:prSet presAssocID="{059B50DC-7F78-4FAB-ADE9-1D4D94B0DFA5}" presName="childText" presStyleLbl="bgAcc1" presStyleIdx="0" presStyleCnt="11" custScaleX="142760" custScaleY="50131">
        <dgm:presLayoutVars>
          <dgm:bulletEnabled val="1"/>
        </dgm:presLayoutVars>
      </dgm:prSet>
      <dgm:spPr/>
    </dgm:pt>
    <dgm:pt modelId="{6FD40E98-30CE-449F-B6A9-9B33030E41B9}" type="pres">
      <dgm:prSet presAssocID="{6ABEB477-7D98-48F1-849A-18F588A49794}" presName="Name13" presStyleLbl="parChTrans1D2" presStyleIdx="1" presStyleCnt="11"/>
      <dgm:spPr/>
    </dgm:pt>
    <dgm:pt modelId="{C6B6CC6A-950F-4019-92F9-F692A9448F1B}" type="pres">
      <dgm:prSet presAssocID="{9AD94290-D026-4436-9E9F-899F593EEA98}" presName="childText" presStyleLbl="bgAcc1" presStyleIdx="1" presStyleCnt="11" custScaleX="112241" custScaleY="39889">
        <dgm:presLayoutVars>
          <dgm:bulletEnabled val="1"/>
        </dgm:presLayoutVars>
      </dgm:prSet>
      <dgm:spPr/>
    </dgm:pt>
    <dgm:pt modelId="{DBE573E4-8B39-44EE-89AC-74FFBF0D6EE3}" type="pres">
      <dgm:prSet presAssocID="{7323D5C1-B4BB-4F99-8519-A4FF27EE3144}" presName="Name13" presStyleLbl="parChTrans1D2" presStyleIdx="2" presStyleCnt="11"/>
      <dgm:spPr/>
    </dgm:pt>
    <dgm:pt modelId="{8EC4E303-5FF6-40D3-A789-5B9AE2C1F7D7}" type="pres">
      <dgm:prSet presAssocID="{4AF1EFEE-7089-4223-BA1D-9FC0CF92759B}" presName="childText" presStyleLbl="bgAcc1" presStyleIdx="2" presStyleCnt="11" custScaleX="107588" custScaleY="35526">
        <dgm:presLayoutVars>
          <dgm:bulletEnabled val="1"/>
        </dgm:presLayoutVars>
      </dgm:prSet>
      <dgm:spPr/>
    </dgm:pt>
    <dgm:pt modelId="{D939ABAF-BD3C-413F-85A7-A31B6D78F6EA}" type="pres">
      <dgm:prSet presAssocID="{1205CC44-9951-471E-9F09-92553F1DEC3A}" presName="Name13" presStyleLbl="parChTrans1D2" presStyleIdx="3" presStyleCnt="11"/>
      <dgm:spPr/>
    </dgm:pt>
    <dgm:pt modelId="{75B27D8F-CCF3-4DA7-8171-270873BBC715}" type="pres">
      <dgm:prSet presAssocID="{38B45F36-1BD5-48F0-95EB-EA37CDA77AC2}" presName="childText" presStyleLbl="bgAcc1" presStyleIdx="3" presStyleCnt="11" custScaleX="209304" custScaleY="45548">
        <dgm:presLayoutVars>
          <dgm:bulletEnabled val="1"/>
        </dgm:presLayoutVars>
      </dgm:prSet>
      <dgm:spPr/>
    </dgm:pt>
    <dgm:pt modelId="{5B673B0C-81EA-4FCD-AF7A-4666157540C2}" type="pres">
      <dgm:prSet presAssocID="{7095E08C-ADEE-4F9C-A51F-9ADD91AC5930}" presName="Name13" presStyleLbl="parChTrans1D2" presStyleIdx="4" presStyleCnt="11"/>
      <dgm:spPr/>
    </dgm:pt>
    <dgm:pt modelId="{3CF966EB-78CF-4D68-9352-582BBD9246B6}" type="pres">
      <dgm:prSet presAssocID="{F2A4BC04-3467-4350-9386-14ED3A9C4AA1}" presName="childText" presStyleLbl="bgAcc1" presStyleIdx="4" presStyleCnt="11" custScaleX="207994" custScaleY="45696">
        <dgm:presLayoutVars>
          <dgm:bulletEnabled val="1"/>
        </dgm:presLayoutVars>
      </dgm:prSet>
      <dgm:spPr/>
    </dgm:pt>
    <dgm:pt modelId="{B3041269-DC66-4B01-99BF-C9D64A682907}" type="pres">
      <dgm:prSet presAssocID="{BDEB558A-0510-4BC0-AC44-82816F8ED747}" presName="root" presStyleCnt="0"/>
      <dgm:spPr/>
    </dgm:pt>
    <dgm:pt modelId="{F8F28490-C6A3-4BF3-9FDE-054512369287}" type="pres">
      <dgm:prSet presAssocID="{BDEB558A-0510-4BC0-AC44-82816F8ED747}" presName="rootComposite" presStyleCnt="0"/>
      <dgm:spPr/>
    </dgm:pt>
    <dgm:pt modelId="{2228E653-5625-4CD9-96A0-DE8DD6F068E1}" type="pres">
      <dgm:prSet presAssocID="{BDEB558A-0510-4BC0-AC44-82816F8ED747}" presName="rootText" presStyleLbl="node1" presStyleIdx="1" presStyleCnt="2" custScaleX="86933" custScaleY="32500"/>
      <dgm:spPr/>
    </dgm:pt>
    <dgm:pt modelId="{6735971A-4731-4099-82D2-A793DB9A311B}" type="pres">
      <dgm:prSet presAssocID="{BDEB558A-0510-4BC0-AC44-82816F8ED747}" presName="rootConnector" presStyleLbl="node1" presStyleIdx="1" presStyleCnt="2"/>
      <dgm:spPr/>
    </dgm:pt>
    <dgm:pt modelId="{E0531701-0F01-403A-9FDE-0B3071714021}" type="pres">
      <dgm:prSet presAssocID="{BDEB558A-0510-4BC0-AC44-82816F8ED747}" presName="childShape" presStyleCnt="0"/>
      <dgm:spPr/>
    </dgm:pt>
    <dgm:pt modelId="{67CF2346-916C-4464-B566-1CF2C1D773F6}" type="pres">
      <dgm:prSet presAssocID="{64F356BF-97B6-46C7-AD04-3E6346DE5C59}" presName="Name13" presStyleLbl="parChTrans1D2" presStyleIdx="5" presStyleCnt="11"/>
      <dgm:spPr/>
    </dgm:pt>
    <dgm:pt modelId="{1BD70BA8-545A-455B-AD3C-8C9804678C1D}" type="pres">
      <dgm:prSet presAssocID="{E83A0C31-6744-43F4-8F2C-14A871813CF0}" presName="childText" presStyleLbl="bgAcc1" presStyleIdx="5" presStyleCnt="11" custScaleX="95365" custScaleY="42102">
        <dgm:presLayoutVars>
          <dgm:bulletEnabled val="1"/>
        </dgm:presLayoutVars>
      </dgm:prSet>
      <dgm:spPr/>
    </dgm:pt>
    <dgm:pt modelId="{C7C66409-9A40-4C2F-888D-732440BDE612}" type="pres">
      <dgm:prSet presAssocID="{3FACCB44-EE73-4860-816D-0597156C4135}" presName="Name13" presStyleLbl="parChTrans1D2" presStyleIdx="6" presStyleCnt="11"/>
      <dgm:spPr/>
    </dgm:pt>
    <dgm:pt modelId="{ED3CE964-E687-4C09-BED7-C8F0666854B4}" type="pres">
      <dgm:prSet presAssocID="{5E126B21-20EC-49BF-93B7-2BD9374C2B9B}" presName="childText" presStyleLbl="bgAcc1" presStyleIdx="6" presStyleCnt="11" custScaleX="135275" custScaleY="36463">
        <dgm:presLayoutVars>
          <dgm:bulletEnabled val="1"/>
        </dgm:presLayoutVars>
      </dgm:prSet>
      <dgm:spPr/>
    </dgm:pt>
    <dgm:pt modelId="{A916600D-7170-4643-AF48-C40D24B58F2B}" type="pres">
      <dgm:prSet presAssocID="{9099DEEB-0D10-4D50-A37D-EED2198DBC1E}" presName="Name13" presStyleLbl="parChTrans1D2" presStyleIdx="7" presStyleCnt="11"/>
      <dgm:spPr/>
    </dgm:pt>
    <dgm:pt modelId="{D0B80912-B09D-430D-8E3F-C9C1B0086BDA}" type="pres">
      <dgm:prSet presAssocID="{95D09154-5440-4FAA-9493-E1471C2A33BB}" presName="childText" presStyleLbl="bgAcc1" presStyleIdx="7" presStyleCnt="11" custScaleX="122791" custScaleY="37257">
        <dgm:presLayoutVars>
          <dgm:bulletEnabled val="1"/>
        </dgm:presLayoutVars>
      </dgm:prSet>
      <dgm:spPr/>
    </dgm:pt>
    <dgm:pt modelId="{576B3942-FBC7-4732-AF01-A8A58EC0CB05}" type="pres">
      <dgm:prSet presAssocID="{C980E4F2-31BE-473B-81EC-1C259F72F1D9}" presName="Name13" presStyleLbl="parChTrans1D2" presStyleIdx="8" presStyleCnt="11"/>
      <dgm:spPr/>
    </dgm:pt>
    <dgm:pt modelId="{11BD6CC2-8F6B-42D8-AAC8-D02129FE2FCA}" type="pres">
      <dgm:prSet presAssocID="{21C93F95-71DF-4509-AC72-92D6E8E6F226}" presName="childText" presStyleLbl="bgAcc1" presStyleIdx="8" presStyleCnt="11" custScaleX="103188" custScaleY="43572">
        <dgm:presLayoutVars>
          <dgm:bulletEnabled val="1"/>
        </dgm:presLayoutVars>
      </dgm:prSet>
      <dgm:spPr/>
    </dgm:pt>
    <dgm:pt modelId="{4A17F530-49C6-4FFB-A3AB-2A0A5FB2CA0D}" type="pres">
      <dgm:prSet presAssocID="{49508D55-FA0E-4191-AEE8-0858620A995A}" presName="Name13" presStyleLbl="parChTrans1D2" presStyleIdx="9" presStyleCnt="11"/>
      <dgm:spPr/>
    </dgm:pt>
    <dgm:pt modelId="{6B4143A5-2E26-4839-B441-043A62710A12}" type="pres">
      <dgm:prSet presAssocID="{998A201A-9CE4-4631-B5D1-087408CDA198}" presName="childText" presStyleLbl="bgAcc1" presStyleIdx="9" presStyleCnt="11" custScaleX="95228" custScaleY="41665">
        <dgm:presLayoutVars>
          <dgm:bulletEnabled val="1"/>
        </dgm:presLayoutVars>
      </dgm:prSet>
      <dgm:spPr/>
    </dgm:pt>
    <dgm:pt modelId="{9FA29FD4-42D0-4DF0-AE24-355298598D1F}" type="pres">
      <dgm:prSet presAssocID="{D1A0F10A-6BD4-4D27-ABA3-692BE3042C65}" presName="Name13" presStyleLbl="parChTrans1D2" presStyleIdx="10" presStyleCnt="11"/>
      <dgm:spPr/>
    </dgm:pt>
    <dgm:pt modelId="{EE42F2B2-B644-4DDE-8D19-CC43300759A1}" type="pres">
      <dgm:prSet presAssocID="{65983BB4-C1FE-4388-B520-EB842C774F37}" presName="childText" presStyleLbl="bgAcc1" presStyleIdx="10" presStyleCnt="11" custScaleX="188832" custScaleY="36991">
        <dgm:presLayoutVars>
          <dgm:bulletEnabled val="1"/>
        </dgm:presLayoutVars>
      </dgm:prSet>
      <dgm:spPr/>
    </dgm:pt>
  </dgm:ptLst>
  <dgm:cxnLst>
    <dgm:cxn modelId="{C7607906-4665-43D3-8EEF-22B5B810E482}" type="presOf" srcId="{998A201A-9CE4-4631-B5D1-087408CDA198}" destId="{6B4143A5-2E26-4839-B441-043A62710A12}" srcOrd="0" destOrd="0" presId="urn:microsoft.com/office/officeart/2005/8/layout/hierarchy3"/>
    <dgm:cxn modelId="{6AF5700C-BBF0-462B-86FA-35B622A8BBDA}" type="presOf" srcId="{5E126B21-20EC-49BF-93B7-2BD9374C2B9B}" destId="{ED3CE964-E687-4C09-BED7-C8F0666854B4}" srcOrd="0" destOrd="0" presId="urn:microsoft.com/office/officeart/2005/8/layout/hierarchy3"/>
    <dgm:cxn modelId="{F6B8C816-C941-4C02-B6DE-6F895C871CE5}" srcId="{BDEB558A-0510-4BC0-AC44-82816F8ED747}" destId="{5E126B21-20EC-49BF-93B7-2BD9374C2B9B}" srcOrd="1" destOrd="0" parTransId="{3FACCB44-EE73-4860-816D-0597156C4135}" sibTransId="{434F76DB-2A82-4220-8BC8-7F8DC37C34F1}"/>
    <dgm:cxn modelId="{90CCAA2C-8095-4A37-8C09-333A4E68D478}" srcId="{A76E70AB-AE4E-4521-A0BD-F38D880E224C}" destId="{F2A4BC04-3467-4350-9386-14ED3A9C4AA1}" srcOrd="4" destOrd="0" parTransId="{7095E08C-ADEE-4F9C-A51F-9ADD91AC5930}" sibTransId="{448A84A4-522F-4CAD-91E3-97760F6EB365}"/>
    <dgm:cxn modelId="{5FDCBC30-219A-4032-90C5-787076838069}" type="presOf" srcId="{65983BB4-C1FE-4388-B520-EB842C774F37}" destId="{EE42F2B2-B644-4DDE-8D19-CC43300759A1}" srcOrd="0" destOrd="0" presId="urn:microsoft.com/office/officeart/2005/8/layout/hierarchy3"/>
    <dgm:cxn modelId="{5F416338-FFF6-463F-8EB1-150ADA0F134E}" type="presOf" srcId="{1205CC44-9951-471E-9F09-92553F1DEC3A}" destId="{D939ABAF-BD3C-413F-85A7-A31B6D78F6EA}" srcOrd="0" destOrd="0" presId="urn:microsoft.com/office/officeart/2005/8/layout/hierarchy3"/>
    <dgm:cxn modelId="{001A043E-AD01-4C65-ACDD-A3A4C3A46349}" srcId="{0A6AF92B-4655-4F6F-B4BC-67AA48A35600}" destId="{BDEB558A-0510-4BC0-AC44-82816F8ED747}" srcOrd="1" destOrd="0" parTransId="{E5799A10-DD7E-49E8-A823-5673E92B5824}" sibTransId="{0B8BD231-88F5-4A7F-852C-C6BBA8DFABC1}"/>
    <dgm:cxn modelId="{2A4DEA44-6ED4-4B6E-8B35-5B6DD7722D17}" type="presOf" srcId="{D1A0F10A-6BD4-4D27-ABA3-692BE3042C65}" destId="{9FA29FD4-42D0-4DF0-AE24-355298598D1F}" srcOrd="0" destOrd="0" presId="urn:microsoft.com/office/officeart/2005/8/layout/hierarchy3"/>
    <dgm:cxn modelId="{FDDF7645-3D5D-4696-93B4-892DAEDCF221}" srcId="{BDEB558A-0510-4BC0-AC44-82816F8ED747}" destId="{95D09154-5440-4FAA-9493-E1471C2A33BB}" srcOrd="2" destOrd="0" parTransId="{9099DEEB-0D10-4D50-A37D-EED2198DBC1E}" sibTransId="{96AC3C62-004F-42E3-8EAB-FB696CFA43DA}"/>
    <dgm:cxn modelId="{CBCB1C4A-5E31-4BE7-B98C-FC5D1339F62A}" type="presOf" srcId="{A76E70AB-AE4E-4521-A0BD-F38D880E224C}" destId="{6F99C2D5-D813-4354-AEF2-7B84991FDF4F}" srcOrd="1" destOrd="0" presId="urn:microsoft.com/office/officeart/2005/8/layout/hierarchy3"/>
    <dgm:cxn modelId="{57A0DD4A-C4AB-4877-87A6-3EB38A9ED99F}" srcId="{A76E70AB-AE4E-4521-A0BD-F38D880E224C}" destId="{059B50DC-7F78-4FAB-ADE9-1D4D94B0DFA5}" srcOrd="0" destOrd="0" parTransId="{78BE4AF6-847B-4940-A767-B2C31C1F5D34}" sibTransId="{52B267CA-AA0F-487D-8856-14D59DC184EB}"/>
    <dgm:cxn modelId="{F5FEF655-BD28-433A-9F1B-480DC4CDE67F}" type="presOf" srcId="{E83A0C31-6744-43F4-8F2C-14A871813CF0}" destId="{1BD70BA8-545A-455B-AD3C-8C9804678C1D}" srcOrd="0" destOrd="0" presId="urn:microsoft.com/office/officeart/2005/8/layout/hierarchy3"/>
    <dgm:cxn modelId="{B787205B-6560-46FE-B1C6-4ED54BBC3AC9}" type="presOf" srcId="{BDEB558A-0510-4BC0-AC44-82816F8ED747}" destId="{6735971A-4731-4099-82D2-A793DB9A311B}" srcOrd="1" destOrd="0" presId="urn:microsoft.com/office/officeart/2005/8/layout/hierarchy3"/>
    <dgm:cxn modelId="{0FBA455F-5025-42CD-A659-716975B6F4C6}" type="presOf" srcId="{6ABEB477-7D98-48F1-849A-18F588A49794}" destId="{6FD40E98-30CE-449F-B6A9-9B33030E41B9}" srcOrd="0" destOrd="0" presId="urn:microsoft.com/office/officeart/2005/8/layout/hierarchy3"/>
    <dgm:cxn modelId="{012D8663-394F-43BA-A42D-65F50063DCBF}" type="presOf" srcId="{64F356BF-97B6-46C7-AD04-3E6346DE5C59}" destId="{67CF2346-916C-4464-B566-1CF2C1D773F6}" srcOrd="0" destOrd="0" presId="urn:microsoft.com/office/officeart/2005/8/layout/hierarchy3"/>
    <dgm:cxn modelId="{978F256D-74DD-4F79-AC41-42C7B02066B7}" srcId="{A76E70AB-AE4E-4521-A0BD-F38D880E224C}" destId="{38B45F36-1BD5-48F0-95EB-EA37CDA77AC2}" srcOrd="3" destOrd="0" parTransId="{1205CC44-9951-471E-9F09-92553F1DEC3A}" sibTransId="{4A545C1F-2D1B-4B4F-92B4-41E748CCB5E5}"/>
    <dgm:cxn modelId="{C652F374-A9B3-4F09-8558-4ABBE7C0FFBF}" type="presOf" srcId="{059B50DC-7F78-4FAB-ADE9-1D4D94B0DFA5}" destId="{2D4F671B-946A-47E6-A7E2-B66A656D15DA}" srcOrd="0" destOrd="0" presId="urn:microsoft.com/office/officeart/2005/8/layout/hierarchy3"/>
    <dgm:cxn modelId="{37D4AC76-F710-45B0-8167-0336B0C73318}" type="presOf" srcId="{7095E08C-ADEE-4F9C-A51F-9ADD91AC5930}" destId="{5B673B0C-81EA-4FCD-AF7A-4666157540C2}" srcOrd="0" destOrd="0" presId="urn:microsoft.com/office/officeart/2005/8/layout/hierarchy3"/>
    <dgm:cxn modelId="{08B81F77-A210-40AC-943E-6A2BC39A54D2}" srcId="{BDEB558A-0510-4BC0-AC44-82816F8ED747}" destId="{65983BB4-C1FE-4388-B520-EB842C774F37}" srcOrd="5" destOrd="0" parTransId="{D1A0F10A-6BD4-4D27-ABA3-692BE3042C65}" sibTransId="{BC4ED1B6-8437-4101-AE2F-58228EC45FF7}"/>
    <dgm:cxn modelId="{F529FB7B-A441-4914-A397-DB726418BAE7}" type="presOf" srcId="{95D09154-5440-4FAA-9493-E1471C2A33BB}" destId="{D0B80912-B09D-430D-8E3F-C9C1B0086BDA}" srcOrd="0" destOrd="0" presId="urn:microsoft.com/office/officeart/2005/8/layout/hierarchy3"/>
    <dgm:cxn modelId="{6B44CC81-FCA6-451C-A223-8E3CB8F44E6D}" type="presOf" srcId="{78BE4AF6-847B-4940-A767-B2C31C1F5D34}" destId="{AEE608BF-DFE4-4FE9-9725-89BBC9FB89E1}" srcOrd="0" destOrd="0" presId="urn:microsoft.com/office/officeart/2005/8/layout/hierarchy3"/>
    <dgm:cxn modelId="{C841E884-AE96-4C54-9D2C-A4B30E7ADB01}" srcId="{BDEB558A-0510-4BC0-AC44-82816F8ED747}" destId="{21C93F95-71DF-4509-AC72-92D6E8E6F226}" srcOrd="3" destOrd="0" parTransId="{C980E4F2-31BE-473B-81EC-1C259F72F1D9}" sibTransId="{EE526936-7474-4E54-83EC-31E1F690B74C}"/>
    <dgm:cxn modelId="{66194B86-38C4-4E25-A476-51E4C1A3FE6E}" type="presOf" srcId="{9AD94290-D026-4436-9E9F-899F593EEA98}" destId="{C6B6CC6A-950F-4019-92F9-F692A9448F1B}" srcOrd="0" destOrd="0" presId="urn:microsoft.com/office/officeart/2005/8/layout/hierarchy3"/>
    <dgm:cxn modelId="{54C00487-1583-4238-8F0A-1222CFD733B1}" srcId="{BDEB558A-0510-4BC0-AC44-82816F8ED747}" destId="{998A201A-9CE4-4631-B5D1-087408CDA198}" srcOrd="4" destOrd="0" parTransId="{49508D55-FA0E-4191-AEE8-0858620A995A}" sibTransId="{7B692C2A-2EAB-42C6-A520-A4E3C449BE1B}"/>
    <dgm:cxn modelId="{BE118A8E-56A1-4338-9696-0C0D350BB1D0}" type="presOf" srcId="{F2A4BC04-3467-4350-9386-14ED3A9C4AA1}" destId="{3CF966EB-78CF-4D68-9352-582BBD9246B6}" srcOrd="0" destOrd="0" presId="urn:microsoft.com/office/officeart/2005/8/layout/hierarchy3"/>
    <dgm:cxn modelId="{D3E7FB91-7961-4E07-903D-D5FBEFEBD274}" srcId="{BDEB558A-0510-4BC0-AC44-82816F8ED747}" destId="{E83A0C31-6744-43F4-8F2C-14A871813CF0}" srcOrd="0" destOrd="0" parTransId="{64F356BF-97B6-46C7-AD04-3E6346DE5C59}" sibTransId="{EA5741F1-BE5B-48C5-AF1E-C2D9D9E45FFD}"/>
    <dgm:cxn modelId="{64148F9A-CE24-4106-84EB-142B1DA02CC9}" srcId="{A76E70AB-AE4E-4521-A0BD-F38D880E224C}" destId="{9AD94290-D026-4436-9E9F-899F593EEA98}" srcOrd="1" destOrd="0" parTransId="{6ABEB477-7D98-48F1-849A-18F588A49794}" sibTransId="{0B3E639B-06AC-4BC1-8D48-D5455ADE9DDB}"/>
    <dgm:cxn modelId="{C059B59A-39C9-4046-9A3B-16D874107BEB}" type="presOf" srcId="{9099DEEB-0D10-4D50-A37D-EED2198DBC1E}" destId="{A916600D-7170-4643-AF48-C40D24B58F2B}" srcOrd="0" destOrd="0" presId="urn:microsoft.com/office/officeart/2005/8/layout/hierarchy3"/>
    <dgm:cxn modelId="{B93FF9A4-243F-4D8C-B680-E8D567A2FCC3}" type="presOf" srcId="{BDEB558A-0510-4BC0-AC44-82816F8ED747}" destId="{2228E653-5625-4CD9-96A0-DE8DD6F068E1}" srcOrd="0" destOrd="0" presId="urn:microsoft.com/office/officeart/2005/8/layout/hierarchy3"/>
    <dgm:cxn modelId="{F94F49A7-0377-4D8A-8387-AD5D2983AE9D}" srcId="{0A6AF92B-4655-4F6F-B4BC-67AA48A35600}" destId="{A76E70AB-AE4E-4521-A0BD-F38D880E224C}" srcOrd="0" destOrd="0" parTransId="{4A5156B8-D39A-4904-95C3-399505D1EDA5}" sibTransId="{F36612A1-F631-4034-82CE-964FC95B67BD}"/>
    <dgm:cxn modelId="{4D0ACAAA-E6A6-45FB-8B37-54DCF76C9353}" type="presOf" srcId="{49508D55-FA0E-4191-AEE8-0858620A995A}" destId="{4A17F530-49C6-4FFB-A3AB-2A0A5FB2CA0D}" srcOrd="0" destOrd="0" presId="urn:microsoft.com/office/officeart/2005/8/layout/hierarchy3"/>
    <dgm:cxn modelId="{1367F1AD-309C-44DD-A4A6-FE2D3FCCA2FA}" type="presOf" srcId="{A76E70AB-AE4E-4521-A0BD-F38D880E224C}" destId="{33070E05-A784-4AC8-97FE-D0ED5491A6BA}" srcOrd="0" destOrd="0" presId="urn:microsoft.com/office/officeart/2005/8/layout/hierarchy3"/>
    <dgm:cxn modelId="{69544AB8-51FB-4652-A92A-2EC0C6FE6929}" type="presOf" srcId="{3FACCB44-EE73-4860-816D-0597156C4135}" destId="{C7C66409-9A40-4C2F-888D-732440BDE612}" srcOrd="0" destOrd="0" presId="urn:microsoft.com/office/officeart/2005/8/layout/hierarchy3"/>
    <dgm:cxn modelId="{7B72A5B8-6A0E-4D2C-801C-50DA6FFECC0B}" type="presOf" srcId="{4AF1EFEE-7089-4223-BA1D-9FC0CF92759B}" destId="{8EC4E303-5FF6-40D3-A789-5B9AE2C1F7D7}" srcOrd="0" destOrd="0" presId="urn:microsoft.com/office/officeart/2005/8/layout/hierarchy3"/>
    <dgm:cxn modelId="{2F4A2BC2-94E8-4086-A370-6B83D2C4F2AD}" type="presOf" srcId="{C980E4F2-31BE-473B-81EC-1C259F72F1D9}" destId="{576B3942-FBC7-4732-AF01-A8A58EC0CB05}" srcOrd="0" destOrd="0" presId="urn:microsoft.com/office/officeart/2005/8/layout/hierarchy3"/>
    <dgm:cxn modelId="{F902D6C2-06C8-4F0C-926C-68FC0010E6D3}" type="presOf" srcId="{0A6AF92B-4655-4F6F-B4BC-67AA48A35600}" destId="{F2E80692-BA0B-4E6B-9DE6-8C5281CC01AC}" srcOrd="0" destOrd="0" presId="urn:microsoft.com/office/officeart/2005/8/layout/hierarchy3"/>
    <dgm:cxn modelId="{67074DD9-338C-4B6D-A6BB-DA2004781352}" type="presOf" srcId="{7323D5C1-B4BB-4F99-8519-A4FF27EE3144}" destId="{DBE573E4-8B39-44EE-89AC-74FFBF0D6EE3}" srcOrd="0" destOrd="0" presId="urn:microsoft.com/office/officeart/2005/8/layout/hierarchy3"/>
    <dgm:cxn modelId="{D93CE5E9-D29F-4F27-8950-33863C1F11F9}" type="presOf" srcId="{38B45F36-1BD5-48F0-95EB-EA37CDA77AC2}" destId="{75B27D8F-CCF3-4DA7-8171-270873BBC715}" srcOrd="0" destOrd="0" presId="urn:microsoft.com/office/officeart/2005/8/layout/hierarchy3"/>
    <dgm:cxn modelId="{F898E0F7-03F0-47A5-A960-18E0FDB8F488}" type="presOf" srcId="{21C93F95-71DF-4509-AC72-92D6E8E6F226}" destId="{11BD6CC2-8F6B-42D8-AAC8-D02129FE2FCA}" srcOrd="0" destOrd="0" presId="urn:microsoft.com/office/officeart/2005/8/layout/hierarchy3"/>
    <dgm:cxn modelId="{A3D94DFD-2C10-49B0-A47A-0DED2B063F7C}" srcId="{A76E70AB-AE4E-4521-A0BD-F38D880E224C}" destId="{4AF1EFEE-7089-4223-BA1D-9FC0CF92759B}" srcOrd="2" destOrd="0" parTransId="{7323D5C1-B4BB-4F99-8519-A4FF27EE3144}" sibTransId="{665B0F9B-87BA-4144-B377-64975D6B5D89}"/>
    <dgm:cxn modelId="{CD4CB024-EE9B-4E30-8703-329B1A64B6DE}" type="presParOf" srcId="{F2E80692-BA0B-4E6B-9DE6-8C5281CC01AC}" destId="{3712F9F4-7CCB-4FDE-A4E6-F145B4D0308B}" srcOrd="0" destOrd="0" presId="urn:microsoft.com/office/officeart/2005/8/layout/hierarchy3"/>
    <dgm:cxn modelId="{714DE060-2041-43B2-9F78-B45137AB14BB}" type="presParOf" srcId="{3712F9F4-7CCB-4FDE-A4E6-F145B4D0308B}" destId="{1DD98932-A464-4F04-9CEC-7B01C520249E}" srcOrd="0" destOrd="0" presId="urn:microsoft.com/office/officeart/2005/8/layout/hierarchy3"/>
    <dgm:cxn modelId="{EDC8762B-9774-497F-8380-E66966E49C06}" type="presParOf" srcId="{1DD98932-A464-4F04-9CEC-7B01C520249E}" destId="{33070E05-A784-4AC8-97FE-D0ED5491A6BA}" srcOrd="0" destOrd="0" presId="urn:microsoft.com/office/officeart/2005/8/layout/hierarchy3"/>
    <dgm:cxn modelId="{7A2BF8D1-3D02-4468-B2B2-97D8033B5747}" type="presParOf" srcId="{1DD98932-A464-4F04-9CEC-7B01C520249E}" destId="{6F99C2D5-D813-4354-AEF2-7B84991FDF4F}" srcOrd="1" destOrd="0" presId="urn:microsoft.com/office/officeart/2005/8/layout/hierarchy3"/>
    <dgm:cxn modelId="{26F6118D-B3B6-445E-AFA1-CC0D56215A20}" type="presParOf" srcId="{3712F9F4-7CCB-4FDE-A4E6-F145B4D0308B}" destId="{E6CB1325-CC89-443F-B3D0-853539B10A1C}" srcOrd="1" destOrd="0" presId="urn:microsoft.com/office/officeart/2005/8/layout/hierarchy3"/>
    <dgm:cxn modelId="{EE585FC6-C21E-40DA-9EA2-6F37DDAAE6B5}" type="presParOf" srcId="{E6CB1325-CC89-443F-B3D0-853539B10A1C}" destId="{AEE608BF-DFE4-4FE9-9725-89BBC9FB89E1}" srcOrd="0" destOrd="0" presId="urn:microsoft.com/office/officeart/2005/8/layout/hierarchy3"/>
    <dgm:cxn modelId="{784E485C-1918-4615-A71C-9AD381AF6B5A}" type="presParOf" srcId="{E6CB1325-CC89-443F-B3D0-853539B10A1C}" destId="{2D4F671B-946A-47E6-A7E2-B66A656D15DA}" srcOrd="1" destOrd="0" presId="urn:microsoft.com/office/officeart/2005/8/layout/hierarchy3"/>
    <dgm:cxn modelId="{27A6B565-DA5B-4034-BA15-6D8F0E3C544B}" type="presParOf" srcId="{E6CB1325-CC89-443F-B3D0-853539B10A1C}" destId="{6FD40E98-30CE-449F-B6A9-9B33030E41B9}" srcOrd="2" destOrd="0" presId="urn:microsoft.com/office/officeart/2005/8/layout/hierarchy3"/>
    <dgm:cxn modelId="{1CA90D28-DB3E-406E-AB3D-2A38FD679A94}" type="presParOf" srcId="{E6CB1325-CC89-443F-B3D0-853539B10A1C}" destId="{C6B6CC6A-950F-4019-92F9-F692A9448F1B}" srcOrd="3" destOrd="0" presId="urn:microsoft.com/office/officeart/2005/8/layout/hierarchy3"/>
    <dgm:cxn modelId="{AEACAD07-F176-4A4E-96AD-D7F97C756F19}" type="presParOf" srcId="{E6CB1325-CC89-443F-B3D0-853539B10A1C}" destId="{DBE573E4-8B39-44EE-89AC-74FFBF0D6EE3}" srcOrd="4" destOrd="0" presId="urn:microsoft.com/office/officeart/2005/8/layout/hierarchy3"/>
    <dgm:cxn modelId="{21FBA0DA-2D86-4C7D-B6A0-A41CCBF99853}" type="presParOf" srcId="{E6CB1325-CC89-443F-B3D0-853539B10A1C}" destId="{8EC4E303-5FF6-40D3-A789-5B9AE2C1F7D7}" srcOrd="5" destOrd="0" presId="urn:microsoft.com/office/officeart/2005/8/layout/hierarchy3"/>
    <dgm:cxn modelId="{CA036CD0-860C-4A9D-865D-606B814A8331}" type="presParOf" srcId="{E6CB1325-CC89-443F-B3D0-853539B10A1C}" destId="{D939ABAF-BD3C-413F-85A7-A31B6D78F6EA}" srcOrd="6" destOrd="0" presId="urn:microsoft.com/office/officeart/2005/8/layout/hierarchy3"/>
    <dgm:cxn modelId="{33A679DC-F9C1-4444-8497-F890C83BB117}" type="presParOf" srcId="{E6CB1325-CC89-443F-B3D0-853539B10A1C}" destId="{75B27D8F-CCF3-4DA7-8171-270873BBC715}" srcOrd="7" destOrd="0" presId="urn:microsoft.com/office/officeart/2005/8/layout/hierarchy3"/>
    <dgm:cxn modelId="{290D3F85-82B3-4A4B-B1CC-B6AA89559E18}" type="presParOf" srcId="{E6CB1325-CC89-443F-B3D0-853539B10A1C}" destId="{5B673B0C-81EA-4FCD-AF7A-4666157540C2}" srcOrd="8" destOrd="0" presId="urn:microsoft.com/office/officeart/2005/8/layout/hierarchy3"/>
    <dgm:cxn modelId="{6EBC2149-BAB5-43B9-9BCF-3EAE3CAFA3E9}" type="presParOf" srcId="{E6CB1325-CC89-443F-B3D0-853539B10A1C}" destId="{3CF966EB-78CF-4D68-9352-582BBD9246B6}" srcOrd="9" destOrd="0" presId="urn:microsoft.com/office/officeart/2005/8/layout/hierarchy3"/>
    <dgm:cxn modelId="{8C64FA1E-0303-4C7E-9991-9382CEACDA22}" type="presParOf" srcId="{F2E80692-BA0B-4E6B-9DE6-8C5281CC01AC}" destId="{B3041269-DC66-4B01-99BF-C9D64A682907}" srcOrd="1" destOrd="0" presId="urn:microsoft.com/office/officeart/2005/8/layout/hierarchy3"/>
    <dgm:cxn modelId="{8C0A4AD1-5CBF-437A-8473-B9E059C33E8E}" type="presParOf" srcId="{B3041269-DC66-4B01-99BF-C9D64A682907}" destId="{F8F28490-C6A3-4BF3-9FDE-054512369287}" srcOrd="0" destOrd="0" presId="urn:microsoft.com/office/officeart/2005/8/layout/hierarchy3"/>
    <dgm:cxn modelId="{3AD76F3B-AF9B-467B-A6CE-DB1FC7893EDF}" type="presParOf" srcId="{F8F28490-C6A3-4BF3-9FDE-054512369287}" destId="{2228E653-5625-4CD9-96A0-DE8DD6F068E1}" srcOrd="0" destOrd="0" presId="urn:microsoft.com/office/officeart/2005/8/layout/hierarchy3"/>
    <dgm:cxn modelId="{928BEF3E-2BD5-43A6-8EA6-58901F0C2C46}" type="presParOf" srcId="{F8F28490-C6A3-4BF3-9FDE-054512369287}" destId="{6735971A-4731-4099-82D2-A793DB9A311B}" srcOrd="1" destOrd="0" presId="urn:microsoft.com/office/officeart/2005/8/layout/hierarchy3"/>
    <dgm:cxn modelId="{40B57B30-44F7-4449-BBF5-D21672632374}" type="presParOf" srcId="{B3041269-DC66-4B01-99BF-C9D64A682907}" destId="{E0531701-0F01-403A-9FDE-0B3071714021}" srcOrd="1" destOrd="0" presId="urn:microsoft.com/office/officeart/2005/8/layout/hierarchy3"/>
    <dgm:cxn modelId="{F1EAFAD4-985D-4056-97EF-A23217FBE36F}" type="presParOf" srcId="{E0531701-0F01-403A-9FDE-0B3071714021}" destId="{67CF2346-916C-4464-B566-1CF2C1D773F6}" srcOrd="0" destOrd="0" presId="urn:microsoft.com/office/officeart/2005/8/layout/hierarchy3"/>
    <dgm:cxn modelId="{36F7688A-A6CB-4C18-A254-345059440FBD}" type="presParOf" srcId="{E0531701-0F01-403A-9FDE-0B3071714021}" destId="{1BD70BA8-545A-455B-AD3C-8C9804678C1D}" srcOrd="1" destOrd="0" presId="urn:microsoft.com/office/officeart/2005/8/layout/hierarchy3"/>
    <dgm:cxn modelId="{1635FE92-718E-44FA-B5C5-313BC32FB606}" type="presParOf" srcId="{E0531701-0F01-403A-9FDE-0B3071714021}" destId="{C7C66409-9A40-4C2F-888D-732440BDE612}" srcOrd="2" destOrd="0" presId="urn:microsoft.com/office/officeart/2005/8/layout/hierarchy3"/>
    <dgm:cxn modelId="{A40C8BF1-3781-45C7-9273-D925D3AC1096}" type="presParOf" srcId="{E0531701-0F01-403A-9FDE-0B3071714021}" destId="{ED3CE964-E687-4C09-BED7-C8F0666854B4}" srcOrd="3" destOrd="0" presId="urn:microsoft.com/office/officeart/2005/8/layout/hierarchy3"/>
    <dgm:cxn modelId="{32792737-850A-4EC9-BAE2-6784AFBA4482}" type="presParOf" srcId="{E0531701-0F01-403A-9FDE-0B3071714021}" destId="{A916600D-7170-4643-AF48-C40D24B58F2B}" srcOrd="4" destOrd="0" presId="urn:microsoft.com/office/officeart/2005/8/layout/hierarchy3"/>
    <dgm:cxn modelId="{5CC74158-4425-4146-9342-C5692E384A9A}" type="presParOf" srcId="{E0531701-0F01-403A-9FDE-0B3071714021}" destId="{D0B80912-B09D-430D-8E3F-C9C1B0086BDA}" srcOrd="5" destOrd="0" presId="urn:microsoft.com/office/officeart/2005/8/layout/hierarchy3"/>
    <dgm:cxn modelId="{2EA02A6C-F75C-4054-846F-CEF8A8EA1449}" type="presParOf" srcId="{E0531701-0F01-403A-9FDE-0B3071714021}" destId="{576B3942-FBC7-4732-AF01-A8A58EC0CB05}" srcOrd="6" destOrd="0" presId="urn:microsoft.com/office/officeart/2005/8/layout/hierarchy3"/>
    <dgm:cxn modelId="{0F872BED-DDF9-4EE4-8FDC-79933AA4938F}" type="presParOf" srcId="{E0531701-0F01-403A-9FDE-0B3071714021}" destId="{11BD6CC2-8F6B-42D8-AAC8-D02129FE2FCA}" srcOrd="7" destOrd="0" presId="urn:microsoft.com/office/officeart/2005/8/layout/hierarchy3"/>
    <dgm:cxn modelId="{9382C4C6-C069-4FD0-B6B4-4F6C9DA11479}" type="presParOf" srcId="{E0531701-0F01-403A-9FDE-0B3071714021}" destId="{4A17F530-49C6-4FFB-A3AB-2A0A5FB2CA0D}" srcOrd="8" destOrd="0" presId="urn:microsoft.com/office/officeart/2005/8/layout/hierarchy3"/>
    <dgm:cxn modelId="{0DB96F27-6C29-4022-B854-3D945C574120}" type="presParOf" srcId="{E0531701-0F01-403A-9FDE-0B3071714021}" destId="{6B4143A5-2E26-4839-B441-043A62710A12}" srcOrd="9" destOrd="0" presId="urn:microsoft.com/office/officeart/2005/8/layout/hierarchy3"/>
    <dgm:cxn modelId="{B620C8F2-D762-4796-A9B2-D6676157402D}" type="presParOf" srcId="{E0531701-0F01-403A-9FDE-0B3071714021}" destId="{9FA29FD4-42D0-4DF0-AE24-355298598D1F}" srcOrd="10" destOrd="0" presId="urn:microsoft.com/office/officeart/2005/8/layout/hierarchy3"/>
    <dgm:cxn modelId="{FDA511C3-A5A6-4241-82B4-46762DD3D852}" type="presParOf" srcId="{E0531701-0F01-403A-9FDE-0B3071714021}" destId="{EE42F2B2-B644-4DDE-8D19-CC43300759A1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3D2250B-67AB-41E8-BA52-5C5A49164713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0257B0-2D45-49A0-9BDE-678D84C2C2DF}">
      <dgm:prSet phldrT="[Текст]"/>
      <dgm:spPr/>
      <dgm:t>
        <a:bodyPr/>
        <a:lstStyle/>
        <a:p>
          <a:r>
            <a:rPr lang="ru-RU" dirty="0"/>
            <a:t>Положительные</a:t>
          </a:r>
        </a:p>
      </dgm:t>
    </dgm:pt>
    <dgm:pt modelId="{063ADF7E-20E1-49C5-B01B-21E075B4178B}" type="parTrans" cxnId="{C8B43DF2-DBE3-46E6-8DAC-ED393477D2A3}">
      <dgm:prSet/>
      <dgm:spPr/>
      <dgm:t>
        <a:bodyPr/>
        <a:lstStyle/>
        <a:p>
          <a:endParaRPr lang="ru-RU"/>
        </a:p>
      </dgm:t>
    </dgm:pt>
    <dgm:pt modelId="{63A42979-CC7E-43BC-8CC7-AF9DD700553C}" type="sibTrans" cxnId="{C8B43DF2-DBE3-46E6-8DAC-ED393477D2A3}">
      <dgm:prSet/>
      <dgm:spPr/>
      <dgm:t>
        <a:bodyPr/>
        <a:lstStyle/>
        <a:p>
          <a:endParaRPr lang="ru-RU"/>
        </a:p>
      </dgm:t>
    </dgm:pt>
    <dgm:pt modelId="{FA4FE4A3-4A94-450F-9A8E-58D93A81F630}">
      <dgm:prSet phldrT="[Текст]"/>
      <dgm:spPr/>
      <dgm:t>
        <a:bodyPr/>
        <a:lstStyle/>
        <a:p>
          <a:r>
            <a:rPr lang="ru-RU" dirty="0"/>
            <a:t>Спокоен</a:t>
          </a:r>
        </a:p>
      </dgm:t>
    </dgm:pt>
    <dgm:pt modelId="{0B6563F1-B152-4B08-81FC-CECC3A8C4596}" type="parTrans" cxnId="{F9093181-F955-4801-9D6B-9BE31876750F}">
      <dgm:prSet/>
      <dgm:spPr/>
      <dgm:t>
        <a:bodyPr/>
        <a:lstStyle/>
        <a:p>
          <a:endParaRPr lang="ru-RU"/>
        </a:p>
      </dgm:t>
    </dgm:pt>
    <dgm:pt modelId="{F531903E-4DE8-4B63-B784-B787ED61A269}" type="sibTrans" cxnId="{F9093181-F955-4801-9D6B-9BE31876750F}">
      <dgm:prSet/>
      <dgm:spPr/>
      <dgm:t>
        <a:bodyPr/>
        <a:lstStyle/>
        <a:p>
          <a:endParaRPr lang="ru-RU"/>
        </a:p>
      </dgm:t>
    </dgm:pt>
    <dgm:pt modelId="{60E533E3-32F9-4D6E-A3F1-5A9C1A984896}">
      <dgm:prSet phldrT="[Текст]"/>
      <dgm:spPr/>
      <dgm:t>
        <a:bodyPr/>
        <a:lstStyle/>
        <a:p>
          <a:r>
            <a:rPr lang="ru-RU" dirty="0"/>
            <a:t>Легко идет на компромисс</a:t>
          </a:r>
        </a:p>
      </dgm:t>
    </dgm:pt>
    <dgm:pt modelId="{EE9DE3E2-E8B3-408B-ADE8-506D38FC547F}" type="parTrans" cxnId="{8EACB1CF-6BEB-42CA-9E11-0C8DF4492086}">
      <dgm:prSet/>
      <dgm:spPr/>
      <dgm:t>
        <a:bodyPr/>
        <a:lstStyle/>
        <a:p>
          <a:endParaRPr lang="ru-RU"/>
        </a:p>
      </dgm:t>
    </dgm:pt>
    <dgm:pt modelId="{17CFE5AC-B6DF-4150-8EE9-B0860B6EBFBA}" type="sibTrans" cxnId="{8EACB1CF-6BEB-42CA-9E11-0C8DF4492086}">
      <dgm:prSet/>
      <dgm:spPr/>
      <dgm:t>
        <a:bodyPr/>
        <a:lstStyle/>
        <a:p>
          <a:endParaRPr lang="ru-RU"/>
        </a:p>
      </dgm:t>
    </dgm:pt>
    <dgm:pt modelId="{5C563417-FF74-4458-B8A6-13B53BCA02C3}">
      <dgm:prSet phldrT="[Текст]"/>
      <dgm:spPr/>
      <dgm:t>
        <a:bodyPr/>
        <a:lstStyle/>
        <a:p>
          <a:r>
            <a:rPr lang="ru-RU" dirty="0"/>
            <a:t>Отрицательные</a:t>
          </a:r>
        </a:p>
      </dgm:t>
    </dgm:pt>
    <dgm:pt modelId="{08A0F270-CA68-4691-8D08-617732EDFE88}" type="parTrans" cxnId="{72B554EF-62C1-415E-91E4-C4E90729EF06}">
      <dgm:prSet/>
      <dgm:spPr/>
      <dgm:t>
        <a:bodyPr/>
        <a:lstStyle/>
        <a:p>
          <a:endParaRPr lang="ru-RU"/>
        </a:p>
      </dgm:t>
    </dgm:pt>
    <dgm:pt modelId="{11A19155-6E81-4AFA-A38E-C64E6CCBCC64}" type="sibTrans" cxnId="{72B554EF-62C1-415E-91E4-C4E90729EF06}">
      <dgm:prSet/>
      <dgm:spPr/>
      <dgm:t>
        <a:bodyPr/>
        <a:lstStyle/>
        <a:p>
          <a:endParaRPr lang="ru-RU"/>
        </a:p>
      </dgm:t>
    </dgm:pt>
    <dgm:pt modelId="{22FAF9F1-48E3-4BA4-99EE-4852C77CEE49}">
      <dgm:prSet phldrT="[Текст]"/>
      <dgm:spPr/>
      <dgm:t>
        <a:bodyPr/>
        <a:lstStyle/>
        <a:p>
          <a:r>
            <a:rPr lang="ru-RU" dirty="0"/>
            <a:t>Недостаточная самооценка</a:t>
          </a:r>
        </a:p>
      </dgm:t>
    </dgm:pt>
    <dgm:pt modelId="{E5D14F2C-E1E8-4A3E-AEEB-3F8D101A755D}" type="parTrans" cxnId="{E6C49D18-DC25-4712-878D-73BABEE6D7D3}">
      <dgm:prSet/>
      <dgm:spPr/>
      <dgm:t>
        <a:bodyPr/>
        <a:lstStyle/>
        <a:p>
          <a:endParaRPr lang="ru-RU"/>
        </a:p>
      </dgm:t>
    </dgm:pt>
    <dgm:pt modelId="{B819E002-B2AC-4759-92B5-44316C9AB898}" type="sibTrans" cxnId="{E6C49D18-DC25-4712-878D-73BABEE6D7D3}">
      <dgm:prSet/>
      <dgm:spPr/>
      <dgm:t>
        <a:bodyPr/>
        <a:lstStyle/>
        <a:p>
          <a:endParaRPr lang="ru-RU"/>
        </a:p>
      </dgm:t>
    </dgm:pt>
    <dgm:pt modelId="{EF879AC5-97CF-45CA-ADE7-956F03FE1E0D}">
      <dgm:prSet phldrT="[Текст]"/>
      <dgm:spPr/>
      <dgm:t>
        <a:bodyPr/>
        <a:lstStyle/>
        <a:p>
          <a:r>
            <a:rPr lang="ru-RU" dirty="0"/>
            <a:t>Пессимист</a:t>
          </a:r>
        </a:p>
      </dgm:t>
    </dgm:pt>
    <dgm:pt modelId="{5806CF5A-68FE-4112-8E5F-C51933CB633A}" type="parTrans" cxnId="{186C2B64-4254-4F2D-897C-FEF403986349}">
      <dgm:prSet/>
      <dgm:spPr/>
      <dgm:t>
        <a:bodyPr/>
        <a:lstStyle/>
        <a:p>
          <a:endParaRPr lang="ru-RU"/>
        </a:p>
      </dgm:t>
    </dgm:pt>
    <dgm:pt modelId="{467B55BE-5198-4CA0-A9E5-F4EC17CDBBF3}" type="sibTrans" cxnId="{186C2B64-4254-4F2D-897C-FEF403986349}">
      <dgm:prSet/>
      <dgm:spPr/>
      <dgm:t>
        <a:bodyPr/>
        <a:lstStyle/>
        <a:p>
          <a:endParaRPr lang="ru-RU"/>
        </a:p>
      </dgm:t>
    </dgm:pt>
    <dgm:pt modelId="{7904C497-B2B4-4724-A7BF-2EA0F5024D38}">
      <dgm:prSet phldrT="[Текст]"/>
      <dgm:spPr/>
      <dgm:t>
        <a:bodyPr/>
        <a:lstStyle/>
        <a:p>
          <a:r>
            <a:rPr lang="ru-RU" dirty="0"/>
            <a:t>Легко идет за другими</a:t>
          </a:r>
        </a:p>
      </dgm:t>
    </dgm:pt>
    <dgm:pt modelId="{422AC93F-F30B-422A-8496-114CE232B838}" type="parTrans" cxnId="{D1316DE1-4288-42F1-B976-F40F3E6978C1}">
      <dgm:prSet/>
      <dgm:spPr/>
      <dgm:t>
        <a:bodyPr/>
        <a:lstStyle/>
        <a:p>
          <a:endParaRPr lang="ru-RU"/>
        </a:p>
      </dgm:t>
    </dgm:pt>
    <dgm:pt modelId="{8FEA2955-A62E-47CA-BD2F-2B6F977B15D7}" type="sibTrans" cxnId="{D1316DE1-4288-42F1-B976-F40F3E6978C1}">
      <dgm:prSet/>
      <dgm:spPr/>
      <dgm:t>
        <a:bodyPr/>
        <a:lstStyle/>
        <a:p>
          <a:endParaRPr lang="ru-RU"/>
        </a:p>
      </dgm:t>
    </dgm:pt>
    <dgm:pt modelId="{9ED95595-C153-4800-A0C4-96909A11530D}">
      <dgm:prSet phldrT="[Текст]"/>
      <dgm:spPr/>
      <dgm:t>
        <a:bodyPr/>
        <a:lstStyle/>
        <a:p>
          <a:r>
            <a:rPr lang="ru-RU" dirty="0"/>
            <a:t>Доволен почти всегда</a:t>
          </a:r>
        </a:p>
      </dgm:t>
    </dgm:pt>
    <dgm:pt modelId="{FD2FCB9E-9964-49B4-8FEC-3BC462B3AFE9}" type="parTrans" cxnId="{EFF37F47-B966-43A4-A783-990D1831B102}">
      <dgm:prSet/>
      <dgm:spPr/>
      <dgm:t>
        <a:bodyPr/>
        <a:lstStyle/>
        <a:p>
          <a:endParaRPr lang="ru-RU"/>
        </a:p>
      </dgm:t>
    </dgm:pt>
    <dgm:pt modelId="{063B8234-B35A-43EA-ABEC-FAE29685E55A}" type="sibTrans" cxnId="{EFF37F47-B966-43A4-A783-990D1831B102}">
      <dgm:prSet/>
      <dgm:spPr/>
      <dgm:t>
        <a:bodyPr/>
        <a:lstStyle/>
        <a:p>
          <a:endParaRPr lang="ru-RU"/>
        </a:p>
      </dgm:t>
    </dgm:pt>
    <dgm:pt modelId="{85D52B58-2893-445A-AD3B-5540D29F3A0D}">
      <dgm:prSet phldrT="[Текст]"/>
      <dgm:spPr/>
      <dgm:t>
        <a:bodyPr/>
        <a:lstStyle/>
        <a:p>
          <a:r>
            <a:rPr lang="ru-RU" dirty="0"/>
            <a:t>Добросердечен</a:t>
          </a:r>
        </a:p>
      </dgm:t>
    </dgm:pt>
    <dgm:pt modelId="{4275493B-C677-44F1-B75B-E72386875A0F}" type="parTrans" cxnId="{DCD8C68C-00DD-472C-A3D8-E0F8176CBC50}">
      <dgm:prSet/>
      <dgm:spPr/>
      <dgm:t>
        <a:bodyPr/>
        <a:lstStyle/>
        <a:p>
          <a:endParaRPr lang="ru-RU"/>
        </a:p>
      </dgm:t>
    </dgm:pt>
    <dgm:pt modelId="{B9E00579-47EA-4C22-B36C-EA9AF87CB5B1}" type="sibTrans" cxnId="{DCD8C68C-00DD-472C-A3D8-E0F8176CBC50}">
      <dgm:prSet/>
      <dgm:spPr/>
      <dgm:t>
        <a:bodyPr/>
        <a:lstStyle/>
        <a:p>
          <a:endParaRPr lang="ru-RU"/>
        </a:p>
      </dgm:t>
    </dgm:pt>
    <dgm:pt modelId="{6D7CE3D2-57D2-4F51-BCFF-9B8D57375776}">
      <dgm:prSet phldrT="[Текст]"/>
      <dgm:spPr/>
      <dgm:t>
        <a:bodyPr/>
        <a:lstStyle/>
        <a:p>
          <a:r>
            <a:rPr lang="ru-RU" dirty="0"/>
            <a:t>Миролюбив</a:t>
          </a:r>
        </a:p>
      </dgm:t>
    </dgm:pt>
    <dgm:pt modelId="{2E57F0C1-CDEB-4F58-ACFE-A7987A174B2C}" type="parTrans" cxnId="{F60F1CBF-03EC-4883-9CC2-B0DFD7D7F83A}">
      <dgm:prSet/>
      <dgm:spPr/>
      <dgm:t>
        <a:bodyPr/>
        <a:lstStyle/>
        <a:p>
          <a:endParaRPr lang="ru-RU"/>
        </a:p>
      </dgm:t>
    </dgm:pt>
    <dgm:pt modelId="{906A36C3-07B6-4E8B-8907-1C94CC99DCE3}" type="sibTrans" cxnId="{F60F1CBF-03EC-4883-9CC2-B0DFD7D7F83A}">
      <dgm:prSet/>
      <dgm:spPr/>
      <dgm:t>
        <a:bodyPr/>
        <a:lstStyle/>
        <a:p>
          <a:endParaRPr lang="ru-RU"/>
        </a:p>
      </dgm:t>
    </dgm:pt>
    <dgm:pt modelId="{506FB1E5-7DE9-46B4-80ED-780B10938CA9}">
      <dgm:prSet phldrT="[Текст]"/>
      <dgm:spPr/>
      <dgm:t>
        <a:bodyPr/>
        <a:lstStyle/>
        <a:p>
          <a:r>
            <a:rPr lang="ru-RU" dirty="0"/>
            <a:t>Редко громко смеется</a:t>
          </a:r>
        </a:p>
      </dgm:t>
    </dgm:pt>
    <dgm:pt modelId="{2696322B-36F7-43DD-9156-3D1621652C13}" type="parTrans" cxnId="{F0F2E187-B528-447C-AC3D-6CC4D88B63C8}">
      <dgm:prSet/>
      <dgm:spPr/>
      <dgm:t>
        <a:bodyPr/>
        <a:lstStyle/>
        <a:p>
          <a:endParaRPr lang="ru-RU"/>
        </a:p>
      </dgm:t>
    </dgm:pt>
    <dgm:pt modelId="{37F6847C-9149-4834-B055-C40EC6ADA5B5}" type="sibTrans" cxnId="{F0F2E187-B528-447C-AC3D-6CC4D88B63C8}">
      <dgm:prSet/>
      <dgm:spPr/>
      <dgm:t>
        <a:bodyPr/>
        <a:lstStyle/>
        <a:p>
          <a:endParaRPr lang="ru-RU"/>
        </a:p>
      </dgm:t>
    </dgm:pt>
    <dgm:pt modelId="{9D669B58-FB6A-43E9-91D9-78E8FF14FB35}">
      <dgm:prSet phldrT="[Текст]"/>
      <dgm:spPr/>
      <dgm:t>
        <a:bodyPr/>
        <a:lstStyle/>
        <a:p>
          <a:r>
            <a:rPr lang="ru-RU" dirty="0"/>
            <a:t>Пассивен</a:t>
          </a:r>
        </a:p>
      </dgm:t>
    </dgm:pt>
    <dgm:pt modelId="{7ADD7649-618F-46E4-BEA9-7AD2C2CCCD70}" type="parTrans" cxnId="{B4288FDB-AD7A-4B83-9E5C-BCD76BF387EA}">
      <dgm:prSet/>
      <dgm:spPr/>
      <dgm:t>
        <a:bodyPr/>
        <a:lstStyle/>
        <a:p>
          <a:endParaRPr lang="ru-RU"/>
        </a:p>
      </dgm:t>
    </dgm:pt>
    <dgm:pt modelId="{F11B5663-9B68-4F19-90DC-3FD0755A0DAE}" type="sibTrans" cxnId="{B4288FDB-AD7A-4B83-9E5C-BCD76BF387EA}">
      <dgm:prSet/>
      <dgm:spPr/>
      <dgm:t>
        <a:bodyPr/>
        <a:lstStyle/>
        <a:p>
          <a:endParaRPr lang="ru-RU"/>
        </a:p>
      </dgm:t>
    </dgm:pt>
    <dgm:pt modelId="{25DBAB23-B12F-42DE-85AA-0F589E1FE5CD}">
      <dgm:prSet phldrT="[Текст]"/>
      <dgm:spPr/>
      <dgm:t>
        <a:bodyPr/>
        <a:lstStyle/>
        <a:p>
          <a:r>
            <a:rPr lang="ru-RU" dirty="0"/>
            <a:t>Безразличен</a:t>
          </a:r>
        </a:p>
      </dgm:t>
    </dgm:pt>
    <dgm:pt modelId="{44F4D973-7278-455A-A9C6-1858737F1E81}" type="parTrans" cxnId="{B2E7433C-8710-4330-B72B-079835887395}">
      <dgm:prSet/>
      <dgm:spPr/>
      <dgm:t>
        <a:bodyPr/>
        <a:lstStyle/>
        <a:p>
          <a:endParaRPr lang="ru-RU"/>
        </a:p>
      </dgm:t>
    </dgm:pt>
    <dgm:pt modelId="{901928E1-05C2-45F4-B7BE-14E7CCA020B3}" type="sibTrans" cxnId="{B2E7433C-8710-4330-B72B-079835887395}">
      <dgm:prSet/>
      <dgm:spPr/>
      <dgm:t>
        <a:bodyPr/>
        <a:lstStyle/>
        <a:p>
          <a:endParaRPr lang="ru-RU"/>
        </a:p>
      </dgm:t>
    </dgm:pt>
    <dgm:pt modelId="{F28A3AE6-3516-4DF7-B4A7-040FE8FC26D7}">
      <dgm:prSet phldrT="[Текст]"/>
      <dgm:spPr/>
      <dgm:t>
        <a:bodyPr/>
        <a:lstStyle/>
        <a:p>
          <a:r>
            <a:rPr lang="ru-RU" dirty="0"/>
            <a:t>Зависим</a:t>
          </a:r>
        </a:p>
      </dgm:t>
    </dgm:pt>
    <dgm:pt modelId="{646816B2-E155-44CC-8F62-D2DFC2A99CF6}" type="parTrans" cxnId="{560EB560-07C4-430F-BA24-B64F0E812DEB}">
      <dgm:prSet/>
      <dgm:spPr/>
      <dgm:t>
        <a:bodyPr/>
        <a:lstStyle/>
        <a:p>
          <a:endParaRPr lang="ru-RU"/>
        </a:p>
      </dgm:t>
    </dgm:pt>
    <dgm:pt modelId="{26B2FCB2-8BA4-4234-90E0-0296DA83FB44}" type="sibTrans" cxnId="{560EB560-07C4-430F-BA24-B64F0E812DEB}">
      <dgm:prSet/>
      <dgm:spPr/>
      <dgm:t>
        <a:bodyPr/>
        <a:lstStyle/>
        <a:p>
          <a:endParaRPr lang="ru-RU"/>
        </a:p>
      </dgm:t>
    </dgm:pt>
    <dgm:pt modelId="{E2183559-0402-4A28-ABA4-4FCD167F68C8}">
      <dgm:prSet phldrT="[Текст]"/>
      <dgm:spPr/>
      <dgm:t>
        <a:bodyPr/>
        <a:lstStyle/>
        <a:p>
          <a:r>
            <a:rPr lang="ru-RU" dirty="0"/>
            <a:t>Склонен к самооправданию</a:t>
          </a:r>
        </a:p>
      </dgm:t>
    </dgm:pt>
    <dgm:pt modelId="{E9C0221F-6396-4235-B6B1-FFF2CC996331}" type="parTrans" cxnId="{A4FFFE61-53F0-4746-A5FD-913871F8DE85}">
      <dgm:prSet/>
      <dgm:spPr/>
      <dgm:t>
        <a:bodyPr/>
        <a:lstStyle/>
        <a:p>
          <a:endParaRPr lang="ru-RU"/>
        </a:p>
      </dgm:t>
    </dgm:pt>
    <dgm:pt modelId="{E6912E7B-8014-452F-9D45-5514CDD4EF41}" type="sibTrans" cxnId="{A4FFFE61-53F0-4746-A5FD-913871F8DE85}">
      <dgm:prSet/>
      <dgm:spPr/>
      <dgm:t>
        <a:bodyPr/>
        <a:lstStyle/>
        <a:p>
          <a:endParaRPr lang="ru-RU"/>
        </a:p>
      </dgm:t>
    </dgm:pt>
    <dgm:pt modelId="{A6568735-173E-48A1-972F-A7A089EB9FBC}" type="pres">
      <dgm:prSet presAssocID="{63D2250B-67AB-41E8-BA52-5C5A4916471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AEBC13D8-570E-4B75-8E2F-AE9895F6E0C8}" type="pres">
      <dgm:prSet presAssocID="{280257B0-2D45-49A0-9BDE-678D84C2C2DF}" presName="root" presStyleCnt="0"/>
      <dgm:spPr/>
    </dgm:pt>
    <dgm:pt modelId="{B5337718-359D-4290-90A2-41B6C2E0CAD7}" type="pres">
      <dgm:prSet presAssocID="{280257B0-2D45-49A0-9BDE-678D84C2C2DF}" presName="rootComposite" presStyleCnt="0"/>
      <dgm:spPr/>
    </dgm:pt>
    <dgm:pt modelId="{5418013C-A44D-4FE7-A7A0-545B84FB049E}" type="pres">
      <dgm:prSet presAssocID="{280257B0-2D45-49A0-9BDE-678D84C2C2DF}" presName="rootText" presStyleLbl="node1" presStyleIdx="0" presStyleCnt="2" custScaleX="103381" custScaleY="21426"/>
      <dgm:spPr/>
    </dgm:pt>
    <dgm:pt modelId="{04211105-54A3-4DD1-8906-83D495208711}" type="pres">
      <dgm:prSet presAssocID="{280257B0-2D45-49A0-9BDE-678D84C2C2DF}" presName="rootConnector" presStyleLbl="node1" presStyleIdx="0" presStyleCnt="2"/>
      <dgm:spPr/>
    </dgm:pt>
    <dgm:pt modelId="{44DE852C-B63C-4690-8DEC-7B98EF4761C4}" type="pres">
      <dgm:prSet presAssocID="{280257B0-2D45-49A0-9BDE-678D84C2C2DF}" presName="childShape" presStyleCnt="0"/>
      <dgm:spPr/>
    </dgm:pt>
    <dgm:pt modelId="{9BBED3D4-E26F-4302-B5F0-822669F80BF9}" type="pres">
      <dgm:prSet presAssocID="{0B6563F1-B152-4B08-81FC-CECC3A8C4596}" presName="Name13" presStyleLbl="parChTrans1D2" presStyleIdx="0" presStyleCnt="13"/>
      <dgm:spPr/>
    </dgm:pt>
    <dgm:pt modelId="{7CBA5EC9-D750-45D2-934B-BA010354F104}" type="pres">
      <dgm:prSet presAssocID="{FA4FE4A3-4A94-450F-9A8E-58D93A81F630}" presName="childText" presStyleLbl="bgAcc1" presStyleIdx="0" presStyleCnt="13" custScaleX="85016" custScaleY="32874">
        <dgm:presLayoutVars>
          <dgm:bulletEnabled val="1"/>
        </dgm:presLayoutVars>
      </dgm:prSet>
      <dgm:spPr/>
    </dgm:pt>
    <dgm:pt modelId="{384D26C3-BE4D-4954-8DB4-648900665909}" type="pres">
      <dgm:prSet presAssocID="{EE9DE3E2-E8B3-408B-ADE8-506D38FC547F}" presName="Name13" presStyleLbl="parChTrans1D2" presStyleIdx="1" presStyleCnt="13"/>
      <dgm:spPr/>
    </dgm:pt>
    <dgm:pt modelId="{8247E836-701A-4C51-A305-ECDB2431284C}" type="pres">
      <dgm:prSet presAssocID="{60E533E3-32F9-4D6E-A3F1-5A9C1A984896}" presName="childText" presStyleLbl="bgAcc1" presStyleIdx="1" presStyleCnt="13" custScaleX="152282" custScaleY="30477" custLinFactNeighborX="-1816" custLinFactNeighborY="-3996">
        <dgm:presLayoutVars>
          <dgm:bulletEnabled val="1"/>
        </dgm:presLayoutVars>
      </dgm:prSet>
      <dgm:spPr/>
    </dgm:pt>
    <dgm:pt modelId="{0DB5F936-B408-4ED5-B496-45F1C1758418}" type="pres">
      <dgm:prSet presAssocID="{422AC93F-F30B-422A-8496-114CE232B838}" presName="Name13" presStyleLbl="parChTrans1D2" presStyleIdx="2" presStyleCnt="13"/>
      <dgm:spPr/>
    </dgm:pt>
    <dgm:pt modelId="{F4E94837-04ED-4857-A0FC-495ED251E0BD}" type="pres">
      <dgm:prSet presAssocID="{7904C497-B2B4-4724-A7BF-2EA0F5024D38}" presName="childText" presStyleLbl="bgAcc1" presStyleIdx="2" presStyleCnt="13" custScaleX="147701" custScaleY="25550">
        <dgm:presLayoutVars>
          <dgm:bulletEnabled val="1"/>
        </dgm:presLayoutVars>
      </dgm:prSet>
      <dgm:spPr/>
    </dgm:pt>
    <dgm:pt modelId="{4AE269D5-AF58-43F2-82AC-02BEEC6AE558}" type="pres">
      <dgm:prSet presAssocID="{FD2FCB9E-9964-49B4-8FEC-3BC462B3AFE9}" presName="Name13" presStyleLbl="parChTrans1D2" presStyleIdx="3" presStyleCnt="13"/>
      <dgm:spPr/>
    </dgm:pt>
    <dgm:pt modelId="{A85DF4E1-D021-4971-9143-370D05D67286}" type="pres">
      <dgm:prSet presAssocID="{9ED95595-C153-4800-A0C4-96909A11530D}" presName="childText" presStyleLbl="bgAcc1" presStyleIdx="3" presStyleCnt="13" custScaleX="116950" custScaleY="27537">
        <dgm:presLayoutVars>
          <dgm:bulletEnabled val="1"/>
        </dgm:presLayoutVars>
      </dgm:prSet>
      <dgm:spPr/>
    </dgm:pt>
    <dgm:pt modelId="{3EF1A00D-BCA2-4505-856F-BBA3917FA621}" type="pres">
      <dgm:prSet presAssocID="{4275493B-C677-44F1-B75B-E72386875A0F}" presName="Name13" presStyleLbl="parChTrans1D2" presStyleIdx="4" presStyleCnt="13"/>
      <dgm:spPr/>
    </dgm:pt>
    <dgm:pt modelId="{C3DEE526-3729-4756-A66A-AEA9C98CF654}" type="pres">
      <dgm:prSet presAssocID="{85D52B58-2893-445A-AD3B-5540D29F3A0D}" presName="childText" presStyleLbl="bgAcc1" presStyleIdx="4" presStyleCnt="13" custScaleX="98970" custScaleY="30344">
        <dgm:presLayoutVars>
          <dgm:bulletEnabled val="1"/>
        </dgm:presLayoutVars>
      </dgm:prSet>
      <dgm:spPr/>
    </dgm:pt>
    <dgm:pt modelId="{DC5DF021-3896-4DD0-B959-F3C9E6BB51B8}" type="pres">
      <dgm:prSet presAssocID="{2E57F0C1-CDEB-4F58-ACFE-A7987A174B2C}" presName="Name13" presStyleLbl="parChTrans1D2" presStyleIdx="5" presStyleCnt="13"/>
      <dgm:spPr/>
    </dgm:pt>
    <dgm:pt modelId="{69D4D0C6-8F2E-4B10-8CB1-D5F6D3970C23}" type="pres">
      <dgm:prSet presAssocID="{6D7CE3D2-57D2-4F51-BCFF-9B8D57375776}" presName="childText" presStyleLbl="bgAcc1" presStyleIdx="5" presStyleCnt="13" custScaleX="104964" custScaleY="32332">
        <dgm:presLayoutVars>
          <dgm:bulletEnabled val="1"/>
        </dgm:presLayoutVars>
      </dgm:prSet>
      <dgm:spPr/>
    </dgm:pt>
    <dgm:pt modelId="{4BFAE545-E37A-41F9-8B61-A3C97F4570EA}" type="pres">
      <dgm:prSet presAssocID="{5C563417-FF74-4458-B8A6-13B53BCA02C3}" presName="root" presStyleCnt="0"/>
      <dgm:spPr/>
    </dgm:pt>
    <dgm:pt modelId="{C3B318D6-6242-4BB4-BE9D-A6E4336B53E3}" type="pres">
      <dgm:prSet presAssocID="{5C563417-FF74-4458-B8A6-13B53BCA02C3}" presName="rootComposite" presStyleCnt="0"/>
      <dgm:spPr/>
    </dgm:pt>
    <dgm:pt modelId="{214C8878-67C6-49DE-8424-69C40A0ED647}" type="pres">
      <dgm:prSet presAssocID="{5C563417-FF74-4458-B8A6-13B53BCA02C3}" presName="rootText" presStyleLbl="node1" presStyleIdx="1" presStyleCnt="2" custScaleX="96507" custScaleY="20489"/>
      <dgm:spPr/>
    </dgm:pt>
    <dgm:pt modelId="{E1320967-01FA-41D9-A756-39B1F44400C5}" type="pres">
      <dgm:prSet presAssocID="{5C563417-FF74-4458-B8A6-13B53BCA02C3}" presName="rootConnector" presStyleLbl="node1" presStyleIdx="1" presStyleCnt="2"/>
      <dgm:spPr/>
    </dgm:pt>
    <dgm:pt modelId="{E5B658DD-FE2D-43B4-B527-75221429275D}" type="pres">
      <dgm:prSet presAssocID="{5C563417-FF74-4458-B8A6-13B53BCA02C3}" presName="childShape" presStyleCnt="0"/>
      <dgm:spPr/>
    </dgm:pt>
    <dgm:pt modelId="{1013F406-749A-4DA9-835B-0FB9B0D3A0F7}" type="pres">
      <dgm:prSet presAssocID="{E5D14F2C-E1E8-4A3E-AEEB-3F8D101A755D}" presName="Name13" presStyleLbl="parChTrans1D2" presStyleIdx="6" presStyleCnt="13"/>
      <dgm:spPr/>
    </dgm:pt>
    <dgm:pt modelId="{4BD5D41C-9212-457A-868A-2F50BA7A14A8}" type="pres">
      <dgm:prSet presAssocID="{22FAF9F1-48E3-4BA4-99EE-4852C77CEE49}" presName="childText" presStyleLbl="bgAcc1" presStyleIdx="6" presStyleCnt="13" custScaleX="169596" custScaleY="35967">
        <dgm:presLayoutVars>
          <dgm:bulletEnabled val="1"/>
        </dgm:presLayoutVars>
      </dgm:prSet>
      <dgm:spPr/>
    </dgm:pt>
    <dgm:pt modelId="{3E6B59A8-D5D0-4B3C-AAD7-4754B4F3E8C0}" type="pres">
      <dgm:prSet presAssocID="{5806CF5A-68FE-4112-8E5F-C51933CB633A}" presName="Name13" presStyleLbl="parChTrans1D2" presStyleIdx="7" presStyleCnt="13"/>
      <dgm:spPr/>
    </dgm:pt>
    <dgm:pt modelId="{69131361-5B0B-4C94-90FD-28BCBDF94944}" type="pres">
      <dgm:prSet presAssocID="{EF879AC5-97CF-45CA-ADE7-956F03FE1E0D}" presName="childText" presStyleLbl="bgAcc1" presStyleIdx="7" presStyleCnt="13" custScaleX="99479" custScaleY="25217">
        <dgm:presLayoutVars>
          <dgm:bulletEnabled val="1"/>
        </dgm:presLayoutVars>
      </dgm:prSet>
      <dgm:spPr/>
    </dgm:pt>
    <dgm:pt modelId="{FB8D39AC-D347-4D5B-9605-6A6290E58E7E}" type="pres">
      <dgm:prSet presAssocID="{2696322B-36F7-43DD-9156-3D1621652C13}" presName="Name13" presStyleLbl="parChTrans1D2" presStyleIdx="8" presStyleCnt="13"/>
      <dgm:spPr/>
    </dgm:pt>
    <dgm:pt modelId="{787E5D92-231C-4831-BFE2-EB27BD451313}" type="pres">
      <dgm:prSet presAssocID="{506FB1E5-7DE9-46B4-80ED-780B10938CA9}" presName="childText" presStyleLbl="bgAcc1" presStyleIdx="8" presStyleCnt="13" custScaleX="149285" custScaleY="29849">
        <dgm:presLayoutVars>
          <dgm:bulletEnabled val="1"/>
        </dgm:presLayoutVars>
      </dgm:prSet>
      <dgm:spPr/>
    </dgm:pt>
    <dgm:pt modelId="{83B09C58-9E0F-4007-B444-5B89C8416936}" type="pres">
      <dgm:prSet presAssocID="{7ADD7649-618F-46E4-BEA9-7AD2C2CCCD70}" presName="Name13" presStyleLbl="parChTrans1D2" presStyleIdx="9" presStyleCnt="13"/>
      <dgm:spPr/>
    </dgm:pt>
    <dgm:pt modelId="{0C2FD5BD-A61A-4D4E-9B79-76AC4B00062F}" type="pres">
      <dgm:prSet presAssocID="{9D669B58-FB6A-43E9-91D9-78E8FF14FB35}" presName="childText" presStyleLbl="bgAcc1" presStyleIdx="9" presStyleCnt="13" custScaleX="86322" custScaleY="20382" custLinFactNeighborX="2297" custLinFactNeighborY="-3675">
        <dgm:presLayoutVars>
          <dgm:bulletEnabled val="1"/>
        </dgm:presLayoutVars>
      </dgm:prSet>
      <dgm:spPr/>
    </dgm:pt>
    <dgm:pt modelId="{C2A66AA5-EE6D-478A-AF01-1013AA883F1E}" type="pres">
      <dgm:prSet presAssocID="{44F4D973-7278-455A-A9C6-1858737F1E81}" presName="Name13" presStyleLbl="parChTrans1D2" presStyleIdx="10" presStyleCnt="13"/>
      <dgm:spPr/>
    </dgm:pt>
    <dgm:pt modelId="{373086FD-7E53-45A3-BB0B-1773BBCF9448}" type="pres">
      <dgm:prSet presAssocID="{25DBAB23-B12F-42DE-85AA-0F589E1FE5CD}" presName="childText" presStyleLbl="bgAcc1" presStyleIdx="10" presStyleCnt="13" custScaleX="92227" custScaleY="24195">
        <dgm:presLayoutVars>
          <dgm:bulletEnabled val="1"/>
        </dgm:presLayoutVars>
      </dgm:prSet>
      <dgm:spPr/>
    </dgm:pt>
    <dgm:pt modelId="{06F08ED9-CDCC-4914-BA78-42BFAEF0FA1B}" type="pres">
      <dgm:prSet presAssocID="{646816B2-E155-44CC-8F62-D2DFC2A99CF6}" presName="Name13" presStyleLbl="parChTrans1D2" presStyleIdx="11" presStyleCnt="13"/>
      <dgm:spPr/>
    </dgm:pt>
    <dgm:pt modelId="{64932010-433D-411F-920E-CECB5C6C9D1B}" type="pres">
      <dgm:prSet presAssocID="{F28A3AE6-3516-4DF7-B4A7-040FE8FC26D7}" presName="childText" presStyleLbl="bgAcc1" presStyleIdx="11" presStyleCnt="13" custScaleX="78097" custScaleY="29720">
        <dgm:presLayoutVars>
          <dgm:bulletEnabled val="1"/>
        </dgm:presLayoutVars>
      </dgm:prSet>
      <dgm:spPr/>
    </dgm:pt>
    <dgm:pt modelId="{388054F5-D668-4A3F-8200-26A35B2EAB8A}" type="pres">
      <dgm:prSet presAssocID="{E9C0221F-6396-4235-B6B1-FFF2CC996331}" presName="Name13" presStyleLbl="parChTrans1D2" presStyleIdx="12" presStyleCnt="13"/>
      <dgm:spPr/>
    </dgm:pt>
    <dgm:pt modelId="{7A6CB00A-891C-47EE-B4F6-280A62C4CB44}" type="pres">
      <dgm:prSet presAssocID="{E2183559-0402-4A28-ABA4-4FCD167F68C8}" presName="childText" presStyleLbl="bgAcc1" presStyleIdx="12" presStyleCnt="13" custScaleX="143848" custScaleY="27464">
        <dgm:presLayoutVars>
          <dgm:bulletEnabled val="1"/>
        </dgm:presLayoutVars>
      </dgm:prSet>
      <dgm:spPr/>
    </dgm:pt>
  </dgm:ptLst>
  <dgm:cxnLst>
    <dgm:cxn modelId="{52FA3B04-EA93-4D42-9F4F-84A27FFA8A29}" type="presOf" srcId="{5C563417-FF74-4458-B8A6-13B53BCA02C3}" destId="{E1320967-01FA-41D9-A756-39B1F44400C5}" srcOrd="1" destOrd="0" presId="urn:microsoft.com/office/officeart/2005/8/layout/hierarchy3"/>
    <dgm:cxn modelId="{9C8B670B-7C82-4F92-9554-7709554DFB56}" type="presOf" srcId="{9D669B58-FB6A-43E9-91D9-78E8FF14FB35}" destId="{0C2FD5BD-A61A-4D4E-9B79-76AC4B00062F}" srcOrd="0" destOrd="0" presId="urn:microsoft.com/office/officeart/2005/8/layout/hierarchy3"/>
    <dgm:cxn modelId="{7B830610-1DD0-48F3-8F29-11422FAF1F70}" type="presOf" srcId="{60E533E3-32F9-4D6E-A3F1-5A9C1A984896}" destId="{8247E836-701A-4C51-A305-ECDB2431284C}" srcOrd="0" destOrd="0" presId="urn:microsoft.com/office/officeart/2005/8/layout/hierarchy3"/>
    <dgm:cxn modelId="{E6C49D18-DC25-4712-878D-73BABEE6D7D3}" srcId="{5C563417-FF74-4458-B8A6-13B53BCA02C3}" destId="{22FAF9F1-48E3-4BA4-99EE-4852C77CEE49}" srcOrd="0" destOrd="0" parTransId="{E5D14F2C-E1E8-4A3E-AEEB-3F8D101A755D}" sibTransId="{B819E002-B2AC-4759-92B5-44316C9AB898}"/>
    <dgm:cxn modelId="{51044B2C-40A1-4730-A475-EFFE0699E987}" type="presOf" srcId="{63D2250B-67AB-41E8-BA52-5C5A49164713}" destId="{A6568735-173E-48A1-972F-A7A089EB9FBC}" srcOrd="0" destOrd="0" presId="urn:microsoft.com/office/officeart/2005/8/layout/hierarchy3"/>
    <dgm:cxn modelId="{6B740B32-1CB9-416D-8C88-A31233F52B62}" type="presOf" srcId="{5C563417-FF74-4458-B8A6-13B53BCA02C3}" destId="{214C8878-67C6-49DE-8424-69C40A0ED647}" srcOrd="0" destOrd="0" presId="urn:microsoft.com/office/officeart/2005/8/layout/hierarchy3"/>
    <dgm:cxn modelId="{4EC18534-1F81-4733-A31F-DF5F127F2153}" type="presOf" srcId="{EF879AC5-97CF-45CA-ADE7-956F03FE1E0D}" destId="{69131361-5B0B-4C94-90FD-28BCBDF94944}" srcOrd="0" destOrd="0" presId="urn:microsoft.com/office/officeart/2005/8/layout/hierarchy3"/>
    <dgm:cxn modelId="{B2E7433C-8710-4330-B72B-079835887395}" srcId="{5C563417-FF74-4458-B8A6-13B53BCA02C3}" destId="{25DBAB23-B12F-42DE-85AA-0F589E1FE5CD}" srcOrd="4" destOrd="0" parTransId="{44F4D973-7278-455A-A9C6-1858737F1E81}" sibTransId="{901928E1-05C2-45F4-B7BE-14E7CCA020B3}"/>
    <dgm:cxn modelId="{290AE63C-39DC-482D-B02B-3C6341D81A64}" type="presOf" srcId="{E5D14F2C-E1E8-4A3E-AEEB-3F8D101A755D}" destId="{1013F406-749A-4DA9-835B-0FB9B0D3A0F7}" srcOrd="0" destOrd="0" presId="urn:microsoft.com/office/officeart/2005/8/layout/hierarchy3"/>
    <dgm:cxn modelId="{F0D87540-6212-439C-A6D9-DA8F05EE2D85}" type="presOf" srcId="{2E57F0C1-CDEB-4F58-ACFE-A7987A174B2C}" destId="{DC5DF021-3896-4DD0-B959-F3C9E6BB51B8}" srcOrd="0" destOrd="0" presId="urn:microsoft.com/office/officeart/2005/8/layout/hierarchy3"/>
    <dgm:cxn modelId="{40C89C42-D5A6-4FF2-9282-6CF4F703182C}" type="presOf" srcId="{280257B0-2D45-49A0-9BDE-678D84C2C2DF}" destId="{04211105-54A3-4DD1-8906-83D495208711}" srcOrd="1" destOrd="0" presId="urn:microsoft.com/office/officeart/2005/8/layout/hierarchy3"/>
    <dgm:cxn modelId="{EFF37F47-B966-43A4-A783-990D1831B102}" srcId="{280257B0-2D45-49A0-9BDE-678D84C2C2DF}" destId="{9ED95595-C153-4800-A0C4-96909A11530D}" srcOrd="3" destOrd="0" parTransId="{FD2FCB9E-9964-49B4-8FEC-3BC462B3AFE9}" sibTransId="{063B8234-B35A-43EA-ABEC-FAE29685E55A}"/>
    <dgm:cxn modelId="{41008C4E-F93A-4C8D-9ADF-419158F3C540}" type="presOf" srcId="{646816B2-E155-44CC-8F62-D2DFC2A99CF6}" destId="{06F08ED9-CDCC-4914-BA78-42BFAEF0FA1B}" srcOrd="0" destOrd="0" presId="urn:microsoft.com/office/officeart/2005/8/layout/hierarchy3"/>
    <dgm:cxn modelId="{08140453-715A-4AC4-B179-72F31B4AEB1F}" type="presOf" srcId="{85D52B58-2893-445A-AD3B-5540D29F3A0D}" destId="{C3DEE526-3729-4756-A66A-AEA9C98CF654}" srcOrd="0" destOrd="0" presId="urn:microsoft.com/office/officeart/2005/8/layout/hierarchy3"/>
    <dgm:cxn modelId="{6568F856-805C-479F-B3E2-F713E59C9440}" type="presOf" srcId="{FD2FCB9E-9964-49B4-8FEC-3BC462B3AFE9}" destId="{4AE269D5-AF58-43F2-82AC-02BEEC6AE558}" srcOrd="0" destOrd="0" presId="urn:microsoft.com/office/officeart/2005/8/layout/hierarchy3"/>
    <dgm:cxn modelId="{E11E105B-4DD8-4A0E-8601-E410CF9A89B1}" type="presOf" srcId="{422AC93F-F30B-422A-8496-114CE232B838}" destId="{0DB5F936-B408-4ED5-B496-45F1C1758418}" srcOrd="0" destOrd="0" presId="urn:microsoft.com/office/officeart/2005/8/layout/hierarchy3"/>
    <dgm:cxn modelId="{DAF29D5B-241A-4194-A53A-AB9193AE14DF}" type="presOf" srcId="{2696322B-36F7-43DD-9156-3D1621652C13}" destId="{FB8D39AC-D347-4D5B-9605-6A6290E58E7E}" srcOrd="0" destOrd="0" presId="urn:microsoft.com/office/officeart/2005/8/layout/hierarchy3"/>
    <dgm:cxn modelId="{560EB560-07C4-430F-BA24-B64F0E812DEB}" srcId="{5C563417-FF74-4458-B8A6-13B53BCA02C3}" destId="{F28A3AE6-3516-4DF7-B4A7-040FE8FC26D7}" srcOrd="5" destOrd="0" parTransId="{646816B2-E155-44CC-8F62-D2DFC2A99CF6}" sibTransId="{26B2FCB2-8BA4-4234-90E0-0296DA83FB44}"/>
    <dgm:cxn modelId="{A4FFFE61-53F0-4746-A5FD-913871F8DE85}" srcId="{5C563417-FF74-4458-B8A6-13B53BCA02C3}" destId="{E2183559-0402-4A28-ABA4-4FCD167F68C8}" srcOrd="6" destOrd="0" parTransId="{E9C0221F-6396-4235-B6B1-FFF2CC996331}" sibTransId="{E6912E7B-8014-452F-9D45-5514CDD4EF41}"/>
    <dgm:cxn modelId="{186C2B64-4254-4F2D-897C-FEF403986349}" srcId="{5C563417-FF74-4458-B8A6-13B53BCA02C3}" destId="{EF879AC5-97CF-45CA-ADE7-956F03FE1E0D}" srcOrd="1" destOrd="0" parTransId="{5806CF5A-68FE-4112-8E5F-C51933CB633A}" sibTransId="{467B55BE-5198-4CA0-A9E5-F4EC17CDBBF3}"/>
    <dgm:cxn modelId="{A1789464-6FB6-4C4A-9E7D-498991D7ED23}" type="presOf" srcId="{4275493B-C677-44F1-B75B-E72386875A0F}" destId="{3EF1A00D-BCA2-4505-856F-BBA3917FA621}" srcOrd="0" destOrd="0" presId="urn:microsoft.com/office/officeart/2005/8/layout/hierarchy3"/>
    <dgm:cxn modelId="{99A15766-AFE4-4398-8088-F07DAE4ECAB4}" type="presOf" srcId="{5806CF5A-68FE-4112-8E5F-C51933CB633A}" destId="{3E6B59A8-D5D0-4B3C-AAD7-4754B4F3E8C0}" srcOrd="0" destOrd="0" presId="urn:microsoft.com/office/officeart/2005/8/layout/hierarchy3"/>
    <dgm:cxn modelId="{946F677F-F060-4CDE-B943-99589549A66A}" type="presOf" srcId="{44F4D973-7278-455A-A9C6-1858737F1E81}" destId="{C2A66AA5-EE6D-478A-AF01-1013AA883F1E}" srcOrd="0" destOrd="0" presId="urn:microsoft.com/office/officeart/2005/8/layout/hierarchy3"/>
    <dgm:cxn modelId="{F9093181-F955-4801-9D6B-9BE31876750F}" srcId="{280257B0-2D45-49A0-9BDE-678D84C2C2DF}" destId="{FA4FE4A3-4A94-450F-9A8E-58D93A81F630}" srcOrd="0" destOrd="0" parTransId="{0B6563F1-B152-4B08-81FC-CECC3A8C4596}" sibTransId="{F531903E-4DE8-4B63-B784-B787ED61A269}"/>
    <dgm:cxn modelId="{F0F2E187-B528-447C-AC3D-6CC4D88B63C8}" srcId="{5C563417-FF74-4458-B8A6-13B53BCA02C3}" destId="{506FB1E5-7DE9-46B4-80ED-780B10938CA9}" srcOrd="2" destOrd="0" parTransId="{2696322B-36F7-43DD-9156-3D1621652C13}" sibTransId="{37F6847C-9149-4834-B055-C40EC6ADA5B5}"/>
    <dgm:cxn modelId="{B0F72F8A-ED81-4ED4-8BFD-FCF779969A0B}" type="presOf" srcId="{280257B0-2D45-49A0-9BDE-678D84C2C2DF}" destId="{5418013C-A44D-4FE7-A7A0-545B84FB049E}" srcOrd="0" destOrd="0" presId="urn:microsoft.com/office/officeart/2005/8/layout/hierarchy3"/>
    <dgm:cxn modelId="{DCD8C68C-00DD-472C-A3D8-E0F8176CBC50}" srcId="{280257B0-2D45-49A0-9BDE-678D84C2C2DF}" destId="{85D52B58-2893-445A-AD3B-5540D29F3A0D}" srcOrd="4" destOrd="0" parTransId="{4275493B-C677-44F1-B75B-E72386875A0F}" sibTransId="{B9E00579-47EA-4C22-B36C-EA9AF87CB5B1}"/>
    <dgm:cxn modelId="{9022739A-54B2-47BB-B762-8D014509B0E5}" type="presOf" srcId="{7ADD7649-618F-46E4-BEA9-7AD2C2CCCD70}" destId="{83B09C58-9E0F-4007-B444-5B89C8416936}" srcOrd="0" destOrd="0" presId="urn:microsoft.com/office/officeart/2005/8/layout/hierarchy3"/>
    <dgm:cxn modelId="{0CF929A8-2C90-4AE9-BF87-FF85658F7FAF}" type="presOf" srcId="{0B6563F1-B152-4B08-81FC-CECC3A8C4596}" destId="{9BBED3D4-E26F-4302-B5F0-822669F80BF9}" srcOrd="0" destOrd="0" presId="urn:microsoft.com/office/officeart/2005/8/layout/hierarchy3"/>
    <dgm:cxn modelId="{23B4BBA9-9599-42EE-BEB1-A96D7D880E72}" type="presOf" srcId="{FA4FE4A3-4A94-450F-9A8E-58D93A81F630}" destId="{7CBA5EC9-D750-45D2-934B-BA010354F104}" srcOrd="0" destOrd="0" presId="urn:microsoft.com/office/officeart/2005/8/layout/hierarchy3"/>
    <dgm:cxn modelId="{4083E1AD-7226-4EC2-B86F-771F8C724632}" type="presOf" srcId="{7904C497-B2B4-4724-A7BF-2EA0F5024D38}" destId="{F4E94837-04ED-4857-A0FC-495ED251E0BD}" srcOrd="0" destOrd="0" presId="urn:microsoft.com/office/officeart/2005/8/layout/hierarchy3"/>
    <dgm:cxn modelId="{C5C47BB5-C202-479C-809F-5BE60024EF35}" type="presOf" srcId="{25DBAB23-B12F-42DE-85AA-0F589E1FE5CD}" destId="{373086FD-7E53-45A3-BB0B-1773BBCF9448}" srcOrd="0" destOrd="0" presId="urn:microsoft.com/office/officeart/2005/8/layout/hierarchy3"/>
    <dgm:cxn modelId="{EE9D68BD-459F-4F98-A198-D3CCCC41EC6E}" type="presOf" srcId="{22FAF9F1-48E3-4BA4-99EE-4852C77CEE49}" destId="{4BD5D41C-9212-457A-868A-2F50BA7A14A8}" srcOrd="0" destOrd="0" presId="urn:microsoft.com/office/officeart/2005/8/layout/hierarchy3"/>
    <dgm:cxn modelId="{F60F1CBF-03EC-4883-9CC2-B0DFD7D7F83A}" srcId="{280257B0-2D45-49A0-9BDE-678D84C2C2DF}" destId="{6D7CE3D2-57D2-4F51-BCFF-9B8D57375776}" srcOrd="5" destOrd="0" parTransId="{2E57F0C1-CDEB-4F58-ACFE-A7987A174B2C}" sibTransId="{906A36C3-07B6-4E8B-8907-1C94CC99DCE3}"/>
    <dgm:cxn modelId="{AE3DACC4-F36E-4A8E-8A90-4BB29401BE2E}" type="presOf" srcId="{E9C0221F-6396-4235-B6B1-FFF2CC996331}" destId="{388054F5-D668-4A3F-8200-26A35B2EAB8A}" srcOrd="0" destOrd="0" presId="urn:microsoft.com/office/officeart/2005/8/layout/hierarchy3"/>
    <dgm:cxn modelId="{2B812FCA-5E42-45AF-935C-C0B320C9CE7E}" type="presOf" srcId="{F28A3AE6-3516-4DF7-B4A7-040FE8FC26D7}" destId="{64932010-433D-411F-920E-CECB5C6C9D1B}" srcOrd="0" destOrd="0" presId="urn:microsoft.com/office/officeart/2005/8/layout/hierarchy3"/>
    <dgm:cxn modelId="{8EACB1CF-6BEB-42CA-9E11-0C8DF4492086}" srcId="{280257B0-2D45-49A0-9BDE-678D84C2C2DF}" destId="{60E533E3-32F9-4D6E-A3F1-5A9C1A984896}" srcOrd="1" destOrd="0" parTransId="{EE9DE3E2-E8B3-408B-ADE8-506D38FC547F}" sibTransId="{17CFE5AC-B6DF-4150-8EE9-B0860B6EBFBA}"/>
    <dgm:cxn modelId="{19547AD7-850D-49E7-8CC6-1CFC3C5E4BDF}" type="presOf" srcId="{9ED95595-C153-4800-A0C4-96909A11530D}" destId="{A85DF4E1-D021-4971-9143-370D05D67286}" srcOrd="0" destOrd="0" presId="urn:microsoft.com/office/officeart/2005/8/layout/hierarchy3"/>
    <dgm:cxn modelId="{B4288FDB-AD7A-4B83-9E5C-BCD76BF387EA}" srcId="{5C563417-FF74-4458-B8A6-13B53BCA02C3}" destId="{9D669B58-FB6A-43E9-91D9-78E8FF14FB35}" srcOrd="3" destOrd="0" parTransId="{7ADD7649-618F-46E4-BEA9-7AD2C2CCCD70}" sibTransId="{F11B5663-9B68-4F19-90DC-3FD0755A0DAE}"/>
    <dgm:cxn modelId="{E87542DD-1ABD-467B-BECB-89769771C101}" type="presOf" srcId="{6D7CE3D2-57D2-4F51-BCFF-9B8D57375776}" destId="{69D4D0C6-8F2E-4B10-8CB1-D5F6D3970C23}" srcOrd="0" destOrd="0" presId="urn:microsoft.com/office/officeart/2005/8/layout/hierarchy3"/>
    <dgm:cxn modelId="{D1316DE1-4288-42F1-B976-F40F3E6978C1}" srcId="{280257B0-2D45-49A0-9BDE-678D84C2C2DF}" destId="{7904C497-B2B4-4724-A7BF-2EA0F5024D38}" srcOrd="2" destOrd="0" parTransId="{422AC93F-F30B-422A-8496-114CE232B838}" sibTransId="{8FEA2955-A62E-47CA-BD2F-2B6F977B15D7}"/>
    <dgm:cxn modelId="{E0BC5EE3-78B7-4919-8382-71EDB2BABDA3}" type="presOf" srcId="{E2183559-0402-4A28-ABA4-4FCD167F68C8}" destId="{7A6CB00A-891C-47EE-B4F6-280A62C4CB44}" srcOrd="0" destOrd="0" presId="urn:microsoft.com/office/officeart/2005/8/layout/hierarchy3"/>
    <dgm:cxn modelId="{D102A5EB-D588-4C51-9B71-F90508359F8A}" type="presOf" srcId="{EE9DE3E2-E8B3-408B-ADE8-506D38FC547F}" destId="{384D26C3-BE4D-4954-8DB4-648900665909}" srcOrd="0" destOrd="0" presId="urn:microsoft.com/office/officeart/2005/8/layout/hierarchy3"/>
    <dgm:cxn modelId="{B75CC4ED-6570-473B-B057-4C3FDA637D90}" type="presOf" srcId="{506FB1E5-7DE9-46B4-80ED-780B10938CA9}" destId="{787E5D92-231C-4831-BFE2-EB27BD451313}" srcOrd="0" destOrd="0" presId="urn:microsoft.com/office/officeart/2005/8/layout/hierarchy3"/>
    <dgm:cxn modelId="{72B554EF-62C1-415E-91E4-C4E90729EF06}" srcId="{63D2250B-67AB-41E8-BA52-5C5A49164713}" destId="{5C563417-FF74-4458-B8A6-13B53BCA02C3}" srcOrd="1" destOrd="0" parTransId="{08A0F270-CA68-4691-8D08-617732EDFE88}" sibTransId="{11A19155-6E81-4AFA-A38E-C64E6CCBCC64}"/>
    <dgm:cxn modelId="{C8B43DF2-DBE3-46E6-8DAC-ED393477D2A3}" srcId="{63D2250B-67AB-41E8-BA52-5C5A49164713}" destId="{280257B0-2D45-49A0-9BDE-678D84C2C2DF}" srcOrd="0" destOrd="0" parTransId="{063ADF7E-20E1-49C5-B01B-21E075B4178B}" sibTransId="{63A42979-CC7E-43BC-8CC7-AF9DD700553C}"/>
    <dgm:cxn modelId="{1ED43D73-1FDD-412F-A104-76DCB64471AF}" type="presParOf" srcId="{A6568735-173E-48A1-972F-A7A089EB9FBC}" destId="{AEBC13D8-570E-4B75-8E2F-AE9895F6E0C8}" srcOrd="0" destOrd="0" presId="urn:microsoft.com/office/officeart/2005/8/layout/hierarchy3"/>
    <dgm:cxn modelId="{3BEF688F-AA24-4CA0-852D-4E30B24EDE2A}" type="presParOf" srcId="{AEBC13D8-570E-4B75-8E2F-AE9895F6E0C8}" destId="{B5337718-359D-4290-90A2-41B6C2E0CAD7}" srcOrd="0" destOrd="0" presId="urn:microsoft.com/office/officeart/2005/8/layout/hierarchy3"/>
    <dgm:cxn modelId="{AC8996CA-94C5-48DF-8B5E-3D44ACAB7078}" type="presParOf" srcId="{B5337718-359D-4290-90A2-41B6C2E0CAD7}" destId="{5418013C-A44D-4FE7-A7A0-545B84FB049E}" srcOrd="0" destOrd="0" presId="urn:microsoft.com/office/officeart/2005/8/layout/hierarchy3"/>
    <dgm:cxn modelId="{4D0A4B38-19B0-47FD-97EC-D710A669D0B2}" type="presParOf" srcId="{B5337718-359D-4290-90A2-41B6C2E0CAD7}" destId="{04211105-54A3-4DD1-8906-83D495208711}" srcOrd="1" destOrd="0" presId="urn:microsoft.com/office/officeart/2005/8/layout/hierarchy3"/>
    <dgm:cxn modelId="{7E8DE835-A7CC-41ED-8FEC-5EC54B619639}" type="presParOf" srcId="{AEBC13D8-570E-4B75-8E2F-AE9895F6E0C8}" destId="{44DE852C-B63C-4690-8DEC-7B98EF4761C4}" srcOrd="1" destOrd="0" presId="urn:microsoft.com/office/officeart/2005/8/layout/hierarchy3"/>
    <dgm:cxn modelId="{B1018177-3421-4C43-B651-2D92E79E4E54}" type="presParOf" srcId="{44DE852C-B63C-4690-8DEC-7B98EF4761C4}" destId="{9BBED3D4-E26F-4302-B5F0-822669F80BF9}" srcOrd="0" destOrd="0" presId="urn:microsoft.com/office/officeart/2005/8/layout/hierarchy3"/>
    <dgm:cxn modelId="{E0C54E9D-1DD7-40BC-BD2E-7D915B9C5F78}" type="presParOf" srcId="{44DE852C-B63C-4690-8DEC-7B98EF4761C4}" destId="{7CBA5EC9-D750-45D2-934B-BA010354F104}" srcOrd="1" destOrd="0" presId="urn:microsoft.com/office/officeart/2005/8/layout/hierarchy3"/>
    <dgm:cxn modelId="{C52BB3D2-7865-4FC7-9627-C2B894411622}" type="presParOf" srcId="{44DE852C-B63C-4690-8DEC-7B98EF4761C4}" destId="{384D26C3-BE4D-4954-8DB4-648900665909}" srcOrd="2" destOrd="0" presId="urn:microsoft.com/office/officeart/2005/8/layout/hierarchy3"/>
    <dgm:cxn modelId="{A043E9C7-9C53-45BE-8143-91E41E907A1D}" type="presParOf" srcId="{44DE852C-B63C-4690-8DEC-7B98EF4761C4}" destId="{8247E836-701A-4C51-A305-ECDB2431284C}" srcOrd="3" destOrd="0" presId="urn:microsoft.com/office/officeart/2005/8/layout/hierarchy3"/>
    <dgm:cxn modelId="{735A7252-61C9-48CD-8BB8-ADBF1BDDDC07}" type="presParOf" srcId="{44DE852C-B63C-4690-8DEC-7B98EF4761C4}" destId="{0DB5F936-B408-4ED5-B496-45F1C1758418}" srcOrd="4" destOrd="0" presId="urn:microsoft.com/office/officeart/2005/8/layout/hierarchy3"/>
    <dgm:cxn modelId="{7B8123B8-8FD7-4BD4-9786-F9A258C1895F}" type="presParOf" srcId="{44DE852C-B63C-4690-8DEC-7B98EF4761C4}" destId="{F4E94837-04ED-4857-A0FC-495ED251E0BD}" srcOrd="5" destOrd="0" presId="urn:microsoft.com/office/officeart/2005/8/layout/hierarchy3"/>
    <dgm:cxn modelId="{A9F96692-FF35-4324-B355-DB38445ADE5F}" type="presParOf" srcId="{44DE852C-B63C-4690-8DEC-7B98EF4761C4}" destId="{4AE269D5-AF58-43F2-82AC-02BEEC6AE558}" srcOrd="6" destOrd="0" presId="urn:microsoft.com/office/officeart/2005/8/layout/hierarchy3"/>
    <dgm:cxn modelId="{00F14545-9B04-4B11-9FF3-40C9810E48EF}" type="presParOf" srcId="{44DE852C-B63C-4690-8DEC-7B98EF4761C4}" destId="{A85DF4E1-D021-4971-9143-370D05D67286}" srcOrd="7" destOrd="0" presId="urn:microsoft.com/office/officeart/2005/8/layout/hierarchy3"/>
    <dgm:cxn modelId="{E971763C-1EFE-455A-84D1-5D3C7EB5482C}" type="presParOf" srcId="{44DE852C-B63C-4690-8DEC-7B98EF4761C4}" destId="{3EF1A00D-BCA2-4505-856F-BBA3917FA621}" srcOrd="8" destOrd="0" presId="urn:microsoft.com/office/officeart/2005/8/layout/hierarchy3"/>
    <dgm:cxn modelId="{8B24A028-75CD-47DB-A760-2447088FA630}" type="presParOf" srcId="{44DE852C-B63C-4690-8DEC-7B98EF4761C4}" destId="{C3DEE526-3729-4756-A66A-AEA9C98CF654}" srcOrd="9" destOrd="0" presId="urn:microsoft.com/office/officeart/2005/8/layout/hierarchy3"/>
    <dgm:cxn modelId="{708308F0-0F5F-4EDF-AEDF-FF14C952731A}" type="presParOf" srcId="{44DE852C-B63C-4690-8DEC-7B98EF4761C4}" destId="{DC5DF021-3896-4DD0-B959-F3C9E6BB51B8}" srcOrd="10" destOrd="0" presId="urn:microsoft.com/office/officeart/2005/8/layout/hierarchy3"/>
    <dgm:cxn modelId="{5ACF685D-C8B5-4D6A-9AF7-7C85EF7B0FEB}" type="presParOf" srcId="{44DE852C-B63C-4690-8DEC-7B98EF4761C4}" destId="{69D4D0C6-8F2E-4B10-8CB1-D5F6D3970C23}" srcOrd="11" destOrd="0" presId="urn:microsoft.com/office/officeart/2005/8/layout/hierarchy3"/>
    <dgm:cxn modelId="{4E1F6FA0-0DD1-4D26-92D1-55749F03DC03}" type="presParOf" srcId="{A6568735-173E-48A1-972F-A7A089EB9FBC}" destId="{4BFAE545-E37A-41F9-8B61-A3C97F4570EA}" srcOrd="1" destOrd="0" presId="urn:microsoft.com/office/officeart/2005/8/layout/hierarchy3"/>
    <dgm:cxn modelId="{0D28C1DB-1524-4630-9406-7534E09E051E}" type="presParOf" srcId="{4BFAE545-E37A-41F9-8B61-A3C97F4570EA}" destId="{C3B318D6-6242-4BB4-BE9D-A6E4336B53E3}" srcOrd="0" destOrd="0" presId="urn:microsoft.com/office/officeart/2005/8/layout/hierarchy3"/>
    <dgm:cxn modelId="{086E4667-3713-40F2-A240-B7AC8079926B}" type="presParOf" srcId="{C3B318D6-6242-4BB4-BE9D-A6E4336B53E3}" destId="{214C8878-67C6-49DE-8424-69C40A0ED647}" srcOrd="0" destOrd="0" presId="urn:microsoft.com/office/officeart/2005/8/layout/hierarchy3"/>
    <dgm:cxn modelId="{946F5AFC-0402-4976-B48E-D65858E39EB0}" type="presParOf" srcId="{C3B318D6-6242-4BB4-BE9D-A6E4336B53E3}" destId="{E1320967-01FA-41D9-A756-39B1F44400C5}" srcOrd="1" destOrd="0" presId="urn:microsoft.com/office/officeart/2005/8/layout/hierarchy3"/>
    <dgm:cxn modelId="{62637A4C-C085-446B-BD08-77010D6CD44A}" type="presParOf" srcId="{4BFAE545-E37A-41F9-8B61-A3C97F4570EA}" destId="{E5B658DD-FE2D-43B4-B527-75221429275D}" srcOrd="1" destOrd="0" presId="urn:microsoft.com/office/officeart/2005/8/layout/hierarchy3"/>
    <dgm:cxn modelId="{29B2FE04-87B5-474A-A41C-05DE627A970B}" type="presParOf" srcId="{E5B658DD-FE2D-43B4-B527-75221429275D}" destId="{1013F406-749A-4DA9-835B-0FB9B0D3A0F7}" srcOrd="0" destOrd="0" presId="urn:microsoft.com/office/officeart/2005/8/layout/hierarchy3"/>
    <dgm:cxn modelId="{FCA49B56-11EA-4EED-8DF2-DA38F93EA2B6}" type="presParOf" srcId="{E5B658DD-FE2D-43B4-B527-75221429275D}" destId="{4BD5D41C-9212-457A-868A-2F50BA7A14A8}" srcOrd="1" destOrd="0" presId="urn:microsoft.com/office/officeart/2005/8/layout/hierarchy3"/>
    <dgm:cxn modelId="{48251ACB-D47D-46BB-8135-1DC4A6EEA64A}" type="presParOf" srcId="{E5B658DD-FE2D-43B4-B527-75221429275D}" destId="{3E6B59A8-D5D0-4B3C-AAD7-4754B4F3E8C0}" srcOrd="2" destOrd="0" presId="urn:microsoft.com/office/officeart/2005/8/layout/hierarchy3"/>
    <dgm:cxn modelId="{40592A45-B5C8-4234-A91A-E79A0B797C76}" type="presParOf" srcId="{E5B658DD-FE2D-43B4-B527-75221429275D}" destId="{69131361-5B0B-4C94-90FD-28BCBDF94944}" srcOrd="3" destOrd="0" presId="urn:microsoft.com/office/officeart/2005/8/layout/hierarchy3"/>
    <dgm:cxn modelId="{4FDF2CBE-1CE9-497A-8449-C753B6A0B91E}" type="presParOf" srcId="{E5B658DD-FE2D-43B4-B527-75221429275D}" destId="{FB8D39AC-D347-4D5B-9605-6A6290E58E7E}" srcOrd="4" destOrd="0" presId="urn:microsoft.com/office/officeart/2005/8/layout/hierarchy3"/>
    <dgm:cxn modelId="{8529D39D-AC28-404C-AF34-AB6F6ACBCB8A}" type="presParOf" srcId="{E5B658DD-FE2D-43B4-B527-75221429275D}" destId="{787E5D92-231C-4831-BFE2-EB27BD451313}" srcOrd="5" destOrd="0" presId="urn:microsoft.com/office/officeart/2005/8/layout/hierarchy3"/>
    <dgm:cxn modelId="{B5E0EA31-A3EA-4E5E-AA9F-D92E7424023F}" type="presParOf" srcId="{E5B658DD-FE2D-43B4-B527-75221429275D}" destId="{83B09C58-9E0F-4007-B444-5B89C8416936}" srcOrd="6" destOrd="0" presId="urn:microsoft.com/office/officeart/2005/8/layout/hierarchy3"/>
    <dgm:cxn modelId="{0C605116-313B-424C-995F-839FFD5B6A47}" type="presParOf" srcId="{E5B658DD-FE2D-43B4-B527-75221429275D}" destId="{0C2FD5BD-A61A-4D4E-9B79-76AC4B00062F}" srcOrd="7" destOrd="0" presId="urn:microsoft.com/office/officeart/2005/8/layout/hierarchy3"/>
    <dgm:cxn modelId="{CAD0C4A2-7E57-46B8-AB33-F2829750F8DB}" type="presParOf" srcId="{E5B658DD-FE2D-43B4-B527-75221429275D}" destId="{C2A66AA5-EE6D-478A-AF01-1013AA883F1E}" srcOrd="8" destOrd="0" presId="urn:microsoft.com/office/officeart/2005/8/layout/hierarchy3"/>
    <dgm:cxn modelId="{CB591A8C-BFC7-4C27-A27B-7D714258ECD0}" type="presParOf" srcId="{E5B658DD-FE2D-43B4-B527-75221429275D}" destId="{373086FD-7E53-45A3-BB0B-1773BBCF9448}" srcOrd="9" destOrd="0" presId="urn:microsoft.com/office/officeart/2005/8/layout/hierarchy3"/>
    <dgm:cxn modelId="{EC7504BD-2646-43FE-B778-326907261B99}" type="presParOf" srcId="{E5B658DD-FE2D-43B4-B527-75221429275D}" destId="{06F08ED9-CDCC-4914-BA78-42BFAEF0FA1B}" srcOrd="10" destOrd="0" presId="urn:microsoft.com/office/officeart/2005/8/layout/hierarchy3"/>
    <dgm:cxn modelId="{810A5556-9EF4-427C-BF8B-D95CA3A3CE5B}" type="presParOf" srcId="{E5B658DD-FE2D-43B4-B527-75221429275D}" destId="{64932010-433D-411F-920E-CECB5C6C9D1B}" srcOrd="11" destOrd="0" presId="urn:microsoft.com/office/officeart/2005/8/layout/hierarchy3"/>
    <dgm:cxn modelId="{877FB511-2F9E-4FEF-A713-F9A4CF80AEEE}" type="presParOf" srcId="{E5B658DD-FE2D-43B4-B527-75221429275D}" destId="{388054F5-D668-4A3F-8200-26A35B2EAB8A}" srcOrd="12" destOrd="0" presId="urn:microsoft.com/office/officeart/2005/8/layout/hierarchy3"/>
    <dgm:cxn modelId="{2BB81215-4D20-444A-A035-68E4E9DFED0F}" type="presParOf" srcId="{E5B658DD-FE2D-43B4-B527-75221429275D}" destId="{7A6CB00A-891C-47EE-B4F6-280A62C4CB44}" srcOrd="1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EFFD51A-D9BA-4746-81D4-19E21003AC01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3DDA961-2E0A-409A-A31A-21444CD80438}">
      <dgm:prSet phldrT="[Текст]"/>
      <dgm:spPr/>
      <dgm:t>
        <a:bodyPr/>
        <a:lstStyle/>
        <a:p>
          <a:r>
            <a:rPr lang="ru-RU" dirty="0"/>
            <a:t>Положительные</a:t>
          </a:r>
        </a:p>
      </dgm:t>
    </dgm:pt>
    <dgm:pt modelId="{FE9CCB9C-EEB2-42B6-9F11-C24905A5BCD8}" type="parTrans" cxnId="{ED368468-FEEF-4F60-9504-07EA16BE1D40}">
      <dgm:prSet/>
      <dgm:spPr/>
      <dgm:t>
        <a:bodyPr/>
        <a:lstStyle/>
        <a:p>
          <a:endParaRPr lang="ru-RU"/>
        </a:p>
      </dgm:t>
    </dgm:pt>
    <dgm:pt modelId="{92E6208C-45C1-4C3B-A0A9-C28469DB666D}" type="sibTrans" cxnId="{ED368468-FEEF-4F60-9504-07EA16BE1D40}">
      <dgm:prSet/>
      <dgm:spPr/>
      <dgm:t>
        <a:bodyPr/>
        <a:lstStyle/>
        <a:p>
          <a:endParaRPr lang="ru-RU"/>
        </a:p>
      </dgm:t>
    </dgm:pt>
    <dgm:pt modelId="{A5AA217A-B71F-437B-9E35-E9BCD43A9A05}">
      <dgm:prSet phldrT="[Текст]"/>
      <dgm:spPr/>
      <dgm:t>
        <a:bodyPr/>
        <a:lstStyle/>
        <a:p>
          <a:r>
            <a:rPr lang="ru-RU" dirty="0"/>
            <a:t>Узкий круг общения (семья, родные)</a:t>
          </a:r>
        </a:p>
      </dgm:t>
    </dgm:pt>
    <dgm:pt modelId="{60F0CAC7-CCEB-46C2-88BB-5906B22F5491}" type="parTrans" cxnId="{FA45506F-2C23-4A57-A885-AB0A76D310C2}">
      <dgm:prSet/>
      <dgm:spPr/>
      <dgm:t>
        <a:bodyPr/>
        <a:lstStyle/>
        <a:p>
          <a:endParaRPr lang="ru-RU"/>
        </a:p>
      </dgm:t>
    </dgm:pt>
    <dgm:pt modelId="{1D828DF1-B334-40A8-B51A-D6B7DAA3C956}" type="sibTrans" cxnId="{FA45506F-2C23-4A57-A885-AB0A76D310C2}">
      <dgm:prSet/>
      <dgm:spPr/>
      <dgm:t>
        <a:bodyPr/>
        <a:lstStyle/>
        <a:p>
          <a:endParaRPr lang="ru-RU"/>
        </a:p>
      </dgm:t>
    </dgm:pt>
    <dgm:pt modelId="{AC57FCA8-AAC2-496D-AE1E-44544EAE3B67}">
      <dgm:prSet phldrT="[Текст]"/>
      <dgm:spPr/>
      <dgm:t>
        <a:bodyPr/>
        <a:lstStyle/>
        <a:p>
          <a:r>
            <a:rPr lang="ru-RU" dirty="0"/>
            <a:t>Хороший слушатель</a:t>
          </a:r>
        </a:p>
      </dgm:t>
    </dgm:pt>
    <dgm:pt modelId="{D2EC4BB2-CF7C-4EC0-8457-930D339C9AB6}" type="parTrans" cxnId="{69BEC6CB-E5BE-4B6B-9E96-820627ECC74A}">
      <dgm:prSet/>
      <dgm:spPr/>
      <dgm:t>
        <a:bodyPr/>
        <a:lstStyle/>
        <a:p>
          <a:endParaRPr lang="ru-RU"/>
        </a:p>
      </dgm:t>
    </dgm:pt>
    <dgm:pt modelId="{D2BB97C3-5090-4231-89D7-637E38859BCE}" type="sibTrans" cxnId="{69BEC6CB-E5BE-4B6B-9E96-820627ECC74A}">
      <dgm:prSet/>
      <dgm:spPr/>
      <dgm:t>
        <a:bodyPr/>
        <a:lstStyle/>
        <a:p>
          <a:endParaRPr lang="ru-RU"/>
        </a:p>
      </dgm:t>
    </dgm:pt>
    <dgm:pt modelId="{1B09FFC4-39FD-4864-8DE9-E0647077A119}">
      <dgm:prSet phldrT="[Текст]"/>
      <dgm:spPr/>
      <dgm:t>
        <a:bodyPr/>
        <a:lstStyle/>
        <a:p>
          <a:r>
            <a:rPr lang="ru-RU" dirty="0"/>
            <a:t>Отрицательные</a:t>
          </a:r>
        </a:p>
      </dgm:t>
    </dgm:pt>
    <dgm:pt modelId="{F7464C45-686F-4626-BCFD-7DAB0D94AAA8}" type="parTrans" cxnId="{8B3AE3F4-D695-4C5A-ADAE-BC73B2A702C6}">
      <dgm:prSet/>
      <dgm:spPr/>
      <dgm:t>
        <a:bodyPr/>
        <a:lstStyle/>
        <a:p>
          <a:endParaRPr lang="ru-RU"/>
        </a:p>
      </dgm:t>
    </dgm:pt>
    <dgm:pt modelId="{899C7E56-EAEE-4923-801B-F313FA769548}" type="sibTrans" cxnId="{8B3AE3F4-D695-4C5A-ADAE-BC73B2A702C6}">
      <dgm:prSet/>
      <dgm:spPr/>
      <dgm:t>
        <a:bodyPr/>
        <a:lstStyle/>
        <a:p>
          <a:endParaRPr lang="ru-RU"/>
        </a:p>
      </dgm:t>
    </dgm:pt>
    <dgm:pt modelId="{D63C457B-C47E-45A1-AA85-3DD7CBBF13C3}">
      <dgm:prSet phldrT="[Текст]"/>
      <dgm:spPr/>
      <dgm:t>
        <a:bodyPr/>
        <a:lstStyle/>
        <a:p>
          <a:r>
            <a:rPr lang="ru-RU" dirty="0"/>
            <a:t>Избегает больших и шумных компаний, мероприятий</a:t>
          </a:r>
        </a:p>
      </dgm:t>
    </dgm:pt>
    <dgm:pt modelId="{074FF13D-2935-4CF4-8032-CC689A00F814}" type="parTrans" cxnId="{8D1BF2BC-6824-4BF2-AC91-8ABFA0638B0F}">
      <dgm:prSet/>
      <dgm:spPr/>
      <dgm:t>
        <a:bodyPr/>
        <a:lstStyle/>
        <a:p>
          <a:endParaRPr lang="ru-RU"/>
        </a:p>
      </dgm:t>
    </dgm:pt>
    <dgm:pt modelId="{FCFC210B-2B43-4800-9D5E-CC921BE8110B}" type="sibTrans" cxnId="{8D1BF2BC-6824-4BF2-AC91-8ABFA0638B0F}">
      <dgm:prSet/>
      <dgm:spPr/>
      <dgm:t>
        <a:bodyPr/>
        <a:lstStyle/>
        <a:p>
          <a:endParaRPr lang="ru-RU"/>
        </a:p>
      </dgm:t>
    </dgm:pt>
    <dgm:pt modelId="{A87D96B7-BBA1-45E1-B32C-DBB531AED6CD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/>
            <a:t>Верный друг</a:t>
          </a:r>
        </a:p>
      </dgm:t>
    </dgm:pt>
    <dgm:pt modelId="{A7084811-B125-4054-904D-4EC22C21B75B}" type="parTrans" cxnId="{1DEF497C-B437-4155-AF09-B491F1A59C8E}">
      <dgm:prSet/>
      <dgm:spPr/>
      <dgm:t>
        <a:bodyPr/>
        <a:lstStyle/>
        <a:p>
          <a:endParaRPr lang="ru-RU"/>
        </a:p>
      </dgm:t>
    </dgm:pt>
    <dgm:pt modelId="{48A400FC-C55D-499D-BCCC-805056EC0676}" type="sibTrans" cxnId="{1DEF497C-B437-4155-AF09-B491F1A59C8E}">
      <dgm:prSet/>
      <dgm:spPr/>
      <dgm:t>
        <a:bodyPr/>
        <a:lstStyle/>
        <a:p>
          <a:endParaRPr lang="ru-RU"/>
        </a:p>
      </dgm:t>
    </dgm:pt>
    <dgm:pt modelId="{5AB7F56E-0493-408A-8AF0-B7043581D59C}">
      <dgm:prSet phldrT="[Текст]"/>
      <dgm:spPr/>
      <dgm:t>
        <a:bodyPr/>
        <a:lstStyle/>
        <a:p>
          <a:r>
            <a:rPr lang="ru-RU" dirty="0"/>
            <a:t>Оказывает успокаивающее действие на других</a:t>
          </a:r>
        </a:p>
      </dgm:t>
    </dgm:pt>
    <dgm:pt modelId="{31A559B2-0703-4098-B45B-560C164F6853}" type="parTrans" cxnId="{DDDEA1D7-926F-4A7A-A9B3-79D5278EE39A}">
      <dgm:prSet/>
      <dgm:spPr/>
      <dgm:t>
        <a:bodyPr/>
        <a:lstStyle/>
        <a:p>
          <a:endParaRPr lang="ru-RU"/>
        </a:p>
      </dgm:t>
    </dgm:pt>
    <dgm:pt modelId="{E76B9946-148E-45AF-8779-5AB8EE5E4134}" type="sibTrans" cxnId="{DDDEA1D7-926F-4A7A-A9B3-79D5278EE39A}">
      <dgm:prSet/>
      <dgm:spPr/>
      <dgm:t>
        <a:bodyPr/>
        <a:lstStyle/>
        <a:p>
          <a:endParaRPr lang="ru-RU"/>
        </a:p>
      </dgm:t>
    </dgm:pt>
    <dgm:pt modelId="{8B5F5398-0181-483F-BFF4-C8D05CC2937C}">
      <dgm:prSet phldrT="[Текст]"/>
      <dgm:spPr/>
      <dgm:t>
        <a:bodyPr/>
        <a:lstStyle/>
        <a:p>
          <a:r>
            <a:rPr lang="ru-RU" dirty="0"/>
            <a:t>Постоянен</a:t>
          </a:r>
        </a:p>
      </dgm:t>
    </dgm:pt>
    <dgm:pt modelId="{3143E8FA-744C-44BF-877C-58FEBF34EE1D}" type="parTrans" cxnId="{8F7B94B2-2A31-46D0-943A-507114DA78E0}">
      <dgm:prSet/>
      <dgm:spPr/>
      <dgm:t>
        <a:bodyPr/>
        <a:lstStyle/>
        <a:p>
          <a:endParaRPr lang="ru-RU"/>
        </a:p>
      </dgm:t>
    </dgm:pt>
    <dgm:pt modelId="{6C4BD9D4-C70D-4637-B5AF-E90DFAE92093}" type="sibTrans" cxnId="{8F7B94B2-2A31-46D0-943A-507114DA78E0}">
      <dgm:prSet/>
      <dgm:spPr/>
      <dgm:t>
        <a:bodyPr/>
        <a:lstStyle/>
        <a:p>
          <a:endParaRPr lang="ru-RU"/>
        </a:p>
      </dgm:t>
    </dgm:pt>
    <dgm:pt modelId="{932D3883-AF37-49F1-9C66-FE7B30C28FB0}">
      <dgm:prSet phldrT="[Текст]"/>
      <dgm:spPr/>
      <dgm:t>
        <a:bodyPr/>
        <a:lstStyle/>
        <a:p>
          <a:r>
            <a:rPr lang="ru-RU" dirty="0"/>
            <a:t>Дает советы только тогда, когда его спрашивают</a:t>
          </a:r>
        </a:p>
      </dgm:t>
    </dgm:pt>
    <dgm:pt modelId="{ED488B93-6573-4FE1-B605-B153E19CB2A5}" type="parTrans" cxnId="{153FC18C-F177-4447-8A12-BDD80B359F48}">
      <dgm:prSet/>
      <dgm:spPr/>
      <dgm:t>
        <a:bodyPr/>
        <a:lstStyle/>
        <a:p>
          <a:endParaRPr lang="ru-RU"/>
        </a:p>
      </dgm:t>
    </dgm:pt>
    <dgm:pt modelId="{03B81EE8-8224-46E6-8806-F879B37BF229}" type="sibTrans" cxnId="{153FC18C-F177-4447-8A12-BDD80B359F48}">
      <dgm:prSet/>
      <dgm:spPr/>
      <dgm:t>
        <a:bodyPr/>
        <a:lstStyle/>
        <a:p>
          <a:endParaRPr lang="ru-RU"/>
        </a:p>
      </dgm:t>
    </dgm:pt>
    <dgm:pt modelId="{DFAC77C5-DE9D-41B5-8512-733A685D1167}">
      <dgm:prSet phldrT="[Текст]"/>
      <dgm:spPr/>
      <dgm:t>
        <a:bodyPr/>
        <a:lstStyle/>
        <a:p>
          <a:r>
            <a:rPr lang="ru-RU" dirty="0"/>
            <a:t>дипломатичен</a:t>
          </a:r>
        </a:p>
      </dgm:t>
    </dgm:pt>
    <dgm:pt modelId="{2B9CB7B0-3BF3-469C-A6F5-C3DD2D62DD35}" type="parTrans" cxnId="{A85B5EB9-EB90-4967-99AC-F384F8DEEC21}">
      <dgm:prSet/>
      <dgm:spPr/>
      <dgm:t>
        <a:bodyPr/>
        <a:lstStyle/>
        <a:p>
          <a:endParaRPr lang="ru-RU"/>
        </a:p>
      </dgm:t>
    </dgm:pt>
    <dgm:pt modelId="{2B566B5F-494D-43F5-BBF8-AE194DA370AA}" type="sibTrans" cxnId="{A85B5EB9-EB90-4967-99AC-F384F8DEEC21}">
      <dgm:prSet/>
      <dgm:spPr/>
      <dgm:t>
        <a:bodyPr/>
        <a:lstStyle/>
        <a:p>
          <a:endParaRPr lang="ru-RU"/>
        </a:p>
      </dgm:t>
    </dgm:pt>
    <dgm:pt modelId="{3D4BE265-CF21-4521-920F-6EBCC3F1C8E6}">
      <dgm:prSet phldrT="[Текст]"/>
      <dgm:spPr/>
      <dgm:t>
        <a:bodyPr/>
        <a:lstStyle/>
        <a:p>
          <a:r>
            <a:rPr lang="ru-RU" dirty="0"/>
            <a:t>Скуп</a:t>
          </a:r>
        </a:p>
      </dgm:t>
    </dgm:pt>
    <dgm:pt modelId="{E728DFF3-DC83-4E60-AE56-CFAB7C25F347}" type="parTrans" cxnId="{419E4BB6-877C-43CB-95BB-28CA8E45C07F}">
      <dgm:prSet/>
      <dgm:spPr/>
      <dgm:t>
        <a:bodyPr/>
        <a:lstStyle/>
        <a:p>
          <a:endParaRPr lang="ru-RU"/>
        </a:p>
      </dgm:t>
    </dgm:pt>
    <dgm:pt modelId="{0092FF03-D8E7-4B6B-A9DD-98A1E8D031EF}" type="sibTrans" cxnId="{419E4BB6-877C-43CB-95BB-28CA8E45C07F}">
      <dgm:prSet/>
      <dgm:spPr/>
      <dgm:t>
        <a:bodyPr/>
        <a:lstStyle/>
        <a:p>
          <a:endParaRPr lang="ru-RU"/>
        </a:p>
      </dgm:t>
    </dgm:pt>
    <dgm:pt modelId="{DDF9E547-9647-4052-8EB1-A39E70715F40}">
      <dgm:prSet phldrT="[Текст]"/>
      <dgm:spPr/>
      <dgm:t>
        <a:bodyPr/>
        <a:lstStyle/>
        <a:p>
          <a:r>
            <a:rPr lang="ru-RU" dirty="0"/>
            <a:t>Безразличен к другим</a:t>
          </a:r>
        </a:p>
      </dgm:t>
    </dgm:pt>
    <dgm:pt modelId="{CB8025C4-11F9-42FE-ACF1-8FDACA279FCF}" type="parTrans" cxnId="{BECDD1C2-EA3C-4917-9157-5606D498D7BE}">
      <dgm:prSet/>
      <dgm:spPr/>
      <dgm:t>
        <a:bodyPr/>
        <a:lstStyle/>
        <a:p>
          <a:endParaRPr lang="ru-RU"/>
        </a:p>
      </dgm:t>
    </dgm:pt>
    <dgm:pt modelId="{4FC478D7-B374-4FF7-98A8-6DE0E167749A}" type="sibTrans" cxnId="{BECDD1C2-EA3C-4917-9157-5606D498D7BE}">
      <dgm:prSet/>
      <dgm:spPr/>
      <dgm:t>
        <a:bodyPr/>
        <a:lstStyle/>
        <a:p>
          <a:endParaRPr lang="ru-RU"/>
        </a:p>
      </dgm:t>
    </dgm:pt>
    <dgm:pt modelId="{6F7462BB-8BDA-479E-85B2-4C1057885C1A}">
      <dgm:prSet phldrT="[Текст]"/>
      <dgm:spPr/>
      <dgm:t>
        <a:bodyPr/>
        <a:lstStyle/>
        <a:p>
          <a:r>
            <a:rPr lang="ru-RU" dirty="0"/>
            <a:t>Не имеет энтузиазма</a:t>
          </a:r>
        </a:p>
      </dgm:t>
    </dgm:pt>
    <dgm:pt modelId="{BB8A833E-0BC6-4855-9692-B634B339E264}" type="parTrans" cxnId="{1DFBB48F-9549-4B55-A5EF-898A6E8490D1}">
      <dgm:prSet/>
      <dgm:spPr/>
      <dgm:t>
        <a:bodyPr/>
        <a:lstStyle/>
        <a:p>
          <a:endParaRPr lang="ru-RU"/>
        </a:p>
      </dgm:t>
    </dgm:pt>
    <dgm:pt modelId="{4CDBEFCA-DE33-4464-BB01-C6AC8C845D9D}" type="sibTrans" cxnId="{1DFBB48F-9549-4B55-A5EF-898A6E8490D1}">
      <dgm:prSet/>
      <dgm:spPr/>
      <dgm:t>
        <a:bodyPr/>
        <a:lstStyle/>
        <a:p>
          <a:endParaRPr lang="ru-RU"/>
        </a:p>
      </dgm:t>
    </dgm:pt>
    <dgm:pt modelId="{6952ECEE-E680-4FC4-83FF-01DA04817C5A}">
      <dgm:prSet phldrT="[Текст]"/>
      <dgm:spPr/>
      <dgm:t>
        <a:bodyPr/>
        <a:lstStyle/>
        <a:p>
          <a:r>
            <a:rPr lang="ru-RU" dirty="0"/>
            <a:t>Упрям</a:t>
          </a:r>
        </a:p>
      </dgm:t>
    </dgm:pt>
    <dgm:pt modelId="{36806552-0D1F-46C7-821D-8642AB74340F}" type="parTrans" cxnId="{CA7A7125-21BE-4762-A8CA-F108B2A64F8F}">
      <dgm:prSet/>
      <dgm:spPr/>
      <dgm:t>
        <a:bodyPr/>
        <a:lstStyle/>
        <a:p>
          <a:endParaRPr lang="ru-RU"/>
        </a:p>
      </dgm:t>
    </dgm:pt>
    <dgm:pt modelId="{17D3A74F-F792-4469-A313-40BC65486FD2}" type="sibTrans" cxnId="{CA7A7125-21BE-4762-A8CA-F108B2A64F8F}">
      <dgm:prSet/>
      <dgm:spPr/>
      <dgm:t>
        <a:bodyPr/>
        <a:lstStyle/>
        <a:p>
          <a:endParaRPr lang="ru-RU"/>
        </a:p>
      </dgm:t>
    </dgm:pt>
    <dgm:pt modelId="{2C8612C9-FAE1-4ABB-ABA6-75E977BA759D}">
      <dgm:prSet phldrT="[Текст]"/>
      <dgm:spPr/>
      <dgm:t>
        <a:bodyPr/>
        <a:lstStyle/>
        <a:p>
          <a:r>
            <a:rPr lang="ru-RU" dirty="0"/>
            <a:t>Не выражает открыто свою дружбу</a:t>
          </a:r>
        </a:p>
      </dgm:t>
    </dgm:pt>
    <dgm:pt modelId="{BB18A140-5B21-4777-982C-327A53717CD9}" type="parTrans" cxnId="{A92452D8-F37C-4025-BA17-DC629BDA6961}">
      <dgm:prSet/>
      <dgm:spPr/>
      <dgm:t>
        <a:bodyPr/>
        <a:lstStyle/>
        <a:p>
          <a:endParaRPr lang="ru-RU"/>
        </a:p>
      </dgm:t>
    </dgm:pt>
    <dgm:pt modelId="{98FE0229-7C63-4F7F-82A5-FC3DD942195B}" type="sibTrans" cxnId="{A92452D8-F37C-4025-BA17-DC629BDA6961}">
      <dgm:prSet/>
      <dgm:spPr/>
      <dgm:t>
        <a:bodyPr/>
        <a:lstStyle/>
        <a:p>
          <a:endParaRPr lang="ru-RU"/>
        </a:p>
      </dgm:t>
    </dgm:pt>
    <dgm:pt modelId="{E9444004-2049-4DC3-8571-981F1175FCFE}">
      <dgm:prSet phldrT="[Текст]"/>
      <dgm:spPr/>
      <dgm:t>
        <a:bodyPr/>
        <a:lstStyle/>
        <a:p>
          <a:r>
            <a:rPr lang="ru-RU" dirty="0"/>
            <a:t>Недостаточное чувство юмора</a:t>
          </a:r>
        </a:p>
      </dgm:t>
    </dgm:pt>
    <dgm:pt modelId="{2F78A8ED-BC98-4BEB-ACC4-AD5B0D844C09}" type="parTrans" cxnId="{75C280E0-20F5-49A8-8D14-27F520DC74D2}">
      <dgm:prSet/>
      <dgm:spPr/>
      <dgm:t>
        <a:bodyPr/>
        <a:lstStyle/>
        <a:p>
          <a:endParaRPr lang="ru-RU"/>
        </a:p>
      </dgm:t>
    </dgm:pt>
    <dgm:pt modelId="{188A6E2C-F503-4598-B18D-8C52B4D99AA2}" type="sibTrans" cxnId="{75C280E0-20F5-49A8-8D14-27F520DC74D2}">
      <dgm:prSet/>
      <dgm:spPr/>
      <dgm:t>
        <a:bodyPr/>
        <a:lstStyle/>
        <a:p>
          <a:endParaRPr lang="ru-RU"/>
        </a:p>
      </dgm:t>
    </dgm:pt>
    <dgm:pt modelId="{98E22D72-16AE-4B5F-B7B7-D4ABC248D59F}">
      <dgm:prSet phldrT="[Текст]"/>
      <dgm:spPr/>
      <dgm:t>
        <a:bodyPr/>
        <a:lstStyle/>
        <a:p>
          <a:r>
            <a:rPr lang="ru-RU" dirty="0"/>
            <a:t>Чувство превосходства</a:t>
          </a:r>
        </a:p>
      </dgm:t>
    </dgm:pt>
    <dgm:pt modelId="{26C0E3E6-1761-4516-9E9D-42BBD1B22EAD}" type="parTrans" cxnId="{62B66E28-930B-46A0-9E65-D7CFD350F597}">
      <dgm:prSet/>
      <dgm:spPr/>
      <dgm:t>
        <a:bodyPr/>
        <a:lstStyle/>
        <a:p>
          <a:endParaRPr lang="ru-RU"/>
        </a:p>
      </dgm:t>
    </dgm:pt>
    <dgm:pt modelId="{7A2EDF60-D47F-4C12-8710-74394B8C27B4}" type="sibTrans" cxnId="{62B66E28-930B-46A0-9E65-D7CFD350F597}">
      <dgm:prSet/>
      <dgm:spPr/>
      <dgm:t>
        <a:bodyPr/>
        <a:lstStyle/>
        <a:p>
          <a:endParaRPr lang="ru-RU"/>
        </a:p>
      </dgm:t>
    </dgm:pt>
    <dgm:pt modelId="{0B4993C1-6701-4EBD-8732-0AB9DBF97B3C}" type="pres">
      <dgm:prSet presAssocID="{2EFFD51A-D9BA-4746-81D4-19E21003AC01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FE0F2E1-B038-401A-A60D-A743A45B4147}" type="pres">
      <dgm:prSet presAssocID="{63DDA961-2E0A-409A-A31A-21444CD80438}" presName="root" presStyleCnt="0"/>
      <dgm:spPr/>
    </dgm:pt>
    <dgm:pt modelId="{B959A7A2-0F97-42AA-8C30-D1C8AF32DCE3}" type="pres">
      <dgm:prSet presAssocID="{63DDA961-2E0A-409A-A31A-21444CD80438}" presName="rootComposite" presStyleCnt="0"/>
      <dgm:spPr/>
    </dgm:pt>
    <dgm:pt modelId="{3B9EB21D-83A7-4CA4-8292-CE387D2A233B}" type="pres">
      <dgm:prSet presAssocID="{63DDA961-2E0A-409A-A31A-21444CD80438}" presName="rootText" presStyleLbl="node1" presStyleIdx="0" presStyleCnt="2" custScaleX="94477" custScaleY="37360"/>
      <dgm:spPr/>
    </dgm:pt>
    <dgm:pt modelId="{B8282A03-80BB-4674-98CF-9464F27B385C}" type="pres">
      <dgm:prSet presAssocID="{63DDA961-2E0A-409A-A31A-21444CD80438}" presName="rootConnector" presStyleLbl="node1" presStyleIdx="0" presStyleCnt="2"/>
      <dgm:spPr/>
    </dgm:pt>
    <dgm:pt modelId="{8708CB0F-DCC9-46A1-A964-E5B85C70CD2D}" type="pres">
      <dgm:prSet presAssocID="{63DDA961-2E0A-409A-A31A-21444CD80438}" presName="childShape" presStyleCnt="0"/>
      <dgm:spPr/>
    </dgm:pt>
    <dgm:pt modelId="{99F2F38F-CCEA-4AA8-A712-7504AC7F7500}" type="pres">
      <dgm:prSet presAssocID="{60F0CAC7-CCEB-46C2-88BB-5906B22F5491}" presName="Name13" presStyleLbl="parChTrans1D2" presStyleIdx="0" presStyleCnt="15"/>
      <dgm:spPr/>
    </dgm:pt>
    <dgm:pt modelId="{E273039A-E1F2-4FAF-BFE0-B8ED53E33C1C}" type="pres">
      <dgm:prSet presAssocID="{A5AA217A-B71F-437B-9E35-E9BCD43A9A05}" presName="childText" presStyleLbl="bgAcc1" presStyleIdx="0" presStyleCnt="15" custScaleX="168286" custScaleY="32544">
        <dgm:presLayoutVars>
          <dgm:bulletEnabled val="1"/>
        </dgm:presLayoutVars>
      </dgm:prSet>
      <dgm:spPr/>
    </dgm:pt>
    <dgm:pt modelId="{E96AF3AA-4866-4FE0-A649-82C68AE39957}" type="pres">
      <dgm:prSet presAssocID="{A7084811-B125-4054-904D-4EC22C21B75B}" presName="Name13" presStyleLbl="parChTrans1D2" presStyleIdx="1" presStyleCnt="15"/>
      <dgm:spPr/>
    </dgm:pt>
    <dgm:pt modelId="{0651783F-F2F9-447B-B46B-3613E16C8BE5}" type="pres">
      <dgm:prSet presAssocID="{A87D96B7-BBA1-45E1-B32C-DBB531AED6CD}" presName="childText" presStyleLbl="bgAcc1" presStyleIdx="1" presStyleCnt="15" custScaleX="82221" custScaleY="22047">
        <dgm:presLayoutVars>
          <dgm:bulletEnabled val="1"/>
        </dgm:presLayoutVars>
      </dgm:prSet>
      <dgm:spPr/>
    </dgm:pt>
    <dgm:pt modelId="{41242018-005F-42D7-BCC3-4B99E0A4A844}" type="pres">
      <dgm:prSet presAssocID="{31A559B2-0703-4098-B45B-560C164F6853}" presName="Name13" presStyleLbl="parChTrans1D2" presStyleIdx="2" presStyleCnt="15"/>
      <dgm:spPr/>
    </dgm:pt>
    <dgm:pt modelId="{7F69503E-BAB3-42C1-8DBC-74D0AE4DC8C2}" type="pres">
      <dgm:prSet presAssocID="{5AB7F56E-0493-408A-8AF0-B7043581D59C}" presName="childText" presStyleLbl="bgAcc1" presStyleIdx="2" presStyleCnt="15" custScaleX="220604" custScaleY="27723">
        <dgm:presLayoutVars>
          <dgm:bulletEnabled val="1"/>
        </dgm:presLayoutVars>
      </dgm:prSet>
      <dgm:spPr/>
    </dgm:pt>
    <dgm:pt modelId="{C1CA5EA6-E239-4AEB-9AD7-95F3B0D6A0ED}" type="pres">
      <dgm:prSet presAssocID="{3143E8FA-744C-44BF-877C-58FEBF34EE1D}" presName="Name13" presStyleLbl="parChTrans1D2" presStyleIdx="3" presStyleCnt="15"/>
      <dgm:spPr/>
    </dgm:pt>
    <dgm:pt modelId="{CB1DF6E4-4680-4A33-928D-A71A3A608032}" type="pres">
      <dgm:prSet presAssocID="{8B5F5398-0181-483F-BFF4-C8D05CC2937C}" presName="childText" presStyleLbl="bgAcc1" presStyleIdx="3" presStyleCnt="15" custScaleX="81340" custScaleY="22589" custLinFactNeighborX="2391" custLinFactNeighborY="56645">
        <dgm:presLayoutVars>
          <dgm:bulletEnabled val="1"/>
        </dgm:presLayoutVars>
      </dgm:prSet>
      <dgm:spPr/>
    </dgm:pt>
    <dgm:pt modelId="{A498662D-C49A-476D-9EEF-08B285DC4401}" type="pres">
      <dgm:prSet presAssocID="{ED488B93-6573-4FE1-B605-B153E19CB2A5}" presName="Name13" presStyleLbl="parChTrans1D2" presStyleIdx="4" presStyleCnt="15"/>
      <dgm:spPr/>
    </dgm:pt>
    <dgm:pt modelId="{03D76FD0-40D0-4BF7-9C1E-7C98D5D3C55B}" type="pres">
      <dgm:prSet presAssocID="{932D3883-AF37-49F1-9C66-FE7B30C28FB0}" presName="childText" presStyleLbl="bgAcc1" presStyleIdx="4" presStyleCnt="15" custScaleX="223795" custScaleY="32738" custLinFactNeighborX="2557" custLinFactNeighborY="98303">
        <dgm:presLayoutVars>
          <dgm:bulletEnabled val="1"/>
        </dgm:presLayoutVars>
      </dgm:prSet>
      <dgm:spPr/>
    </dgm:pt>
    <dgm:pt modelId="{B138A0F8-91D5-4AF6-9BF8-73C383C10504}" type="pres">
      <dgm:prSet presAssocID="{2B9CB7B0-3BF3-469C-A6F5-C3DD2D62DD35}" presName="Name13" presStyleLbl="parChTrans1D2" presStyleIdx="5" presStyleCnt="15"/>
      <dgm:spPr/>
    </dgm:pt>
    <dgm:pt modelId="{67A2F5A0-D93E-45E1-9F34-E7E5BFE2F5A7}" type="pres">
      <dgm:prSet presAssocID="{DFAC77C5-DE9D-41B5-8512-733A685D1167}" presName="childText" presStyleLbl="bgAcc1" presStyleIdx="5" presStyleCnt="15" custScaleX="96379" custScaleY="20866" custLinFactNeighborX="2288" custLinFactNeighborY="-98227">
        <dgm:presLayoutVars>
          <dgm:bulletEnabled val="1"/>
        </dgm:presLayoutVars>
      </dgm:prSet>
      <dgm:spPr/>
    </dgm:pt>
    <dgm:pt modelId="{E59D8761-EC36-4632-A827-37DFCC0EC959}" type="pres">
      <dgm:prSet presAssocID="{D2EC4BB2-CF7C-4EC0-8457-930D339C9AB6}" presName="Name13" presStyleLbl="parChTrans1D2" presStyleIdx="6" presStyleCnt="15"/>
      <dgm:spPr/>
    </dgm:pt>
    <dgm:pt modelId="{9F9E1D7C-90E1-43BC-9442-818EDB4E407B}" type="pres">
      <dgm:prSet presAssocID="{AC57FCA8-AAC2-496D-AE1E-44544EAE3B67}" presName="childText" presStyleLbl="bgAcc1" presStyleIdx="6" presStyleCnt="15" custScaleX="111341" custScaleY="30948" custLinFactNeighborX="1989" custLinFactNeighborY="-56125">
        <dgm:presLayoutVars>
          <dgm:bulletEnabled val="1"/>
        </dgm:presLayoutVars>
      </dgm:prSet>
      <dgm:spPr/>
    </dgm:pt>
    <dgm:pt modelId="{B0D83C5E-4B04-4E0E-A1D0-0489158E5083}" type="pres">
      <dgm:prSet presAssocID="{1B09FFC4-39FD-4864-8DE9-E0647077A119}" presName="root" presStyleCnt="0"/>
      <dgm:spPr/>
    </dgm:pt>
    <dgm:pt modelId="{0C2FF60D-C4AF-46EF-83C4-8A1B3D5D8772}" type="pres">
      <dgm:prSet presAssocID="{1B09FFC4-39FD-4864-8DE9-E0647077A119}" presName="rootComposite" presStyleCnt="0"/>
      <dgm:spPr/>
    </dgm:pt>
    <dgm:pt modelId="{B1EA8072-0B4D-4A11-8A4C-4F4AEB020CB4}" type="pres">
      <dgm:prSet presAssocID="{1B09FFC4-39FD-4864-8DE9-E0647077A119}" presName="rootText" presStyleLbl="node1" presStyleIdx="1" presStyleCnt="2" custScaleX="85528" custScaleY="36423"/>
      <dgm:spPr/>
    </dgm:pt>
    <dgm:pt modelId="{15199A2B-A806-45A8-9214-17FEDC73FE96}" type="pres">
      <dgm:prSet presAssocID="{1B09FFC4-39FD-4864-8DE9-E0647077A119}" presName="rootConnector" presStyleLbl="node1" presStyleIdx="1" presStyleCnt="2"/>
      <dgm:spPr/>
    </dgm:pt>
    <dgm:pt modelId="{F1840446-355C-496B-AB53-4E2273C3F6E0}" type="pres">
      <dgm:prSet presAssocID="{1B09FFC4-39FD-4864-8DE9-E0647077A119}" presName="childShape" presStyleCnt="0"/>
      <dgm:spPr/>
    </dgm:pt>
    <dgm:pt modelId="{0A4C5DFC-3AF1-4CC2-9B74-1E49F7BE94E4}" type="pres">
      <dgm:prSet presAssocID="{074FF13D-2935-4CF4-8032-CC689A00F814}" presName="Name13" presStyleLbl="parChTrans1D2" presStyleIdx="7" presStyleCnt="15"/>
      <dgm:spPr/>
    </dgm:pt>
    <dgm:pt modelId="{5DD54E7D-BE31-489A-ADD7-45A456FD590A}" type="pres">
      <dgm:prSet presAssocID="{D63C457B-C47E-45A1-AA85-3DD7CBBF13C3}" presName="childText" presStyleLbl="bgAcc1" presStyleIdx="7" presStyleCnt="15" custScaleX="232723" custScaleY="33651">
        <dgm:presLayoutVars>
          <dgm:bulletEnabled val="1"/>
        </dgm:presLayoutVars>
      </dgm:prSet>
      <dgm:spPr/>
    </dgm:pt>
    <dgm:pt modelId="{F51C4825-0DE0-4659-A1E9-528BAA540639}" type="pres">
      <dgm:prSet presAssocID="{E728DFF3-DC83-4E60-AE56-CFAB7C25F347}" presName="Name13" presStyleLbl="parChTrans1D2" presStyleIdx="8" presStyleCnt="15"/>
      <dgm:spPr/>
    </dgm:pt>
    <dgm:pt modelId="{0D6E13BE-F763-4DB6-A67C-E66CE86C81EE}" type="pres">
      <dgm:prSet presAssocID="{3D4BE265-CF21-4521-920F-6EBCC3F1C8E6}" presName="childText" presStyleLbl="bgAcc1" presStyleIdx="8" presStyleCnt="15" custScaleX="74178" custScaleY="26354">
        <dgm:presLayoutVars>
          <dgm:bulletEnabled val="1"/>
        </dgm:presLayoutVars>
      </dgm:prSet>
      <dgm:spPr/>
    </dgm:pt>
    <dgm:pt modelId="{BFDDB279-F12C-4811-B2F8-9DB026035D6C}" type="pres">
      <dgm:prSet presAssocID="{CB8025C4-11F9-42FE-ACF1-8FDACA279FCF}" presName="Name13" presStyleLbl="parChTrans1D2" presStyleIdx="9" presStyleCnt="15"/>
      <dgm:spPr/>
    </dgm:pt>
    <dgm:pt modelId="{7D4F183E-0B97-4AC0-B4F7-3A2FE563D769}" type="pres">
      <dgm:prSet presAssocID="{DDF9E547-9647-4052-8EB1-A39E70715F40}" presName="childText" presStyleLbl="bgAcc1" presStyleIdx="9" presStyleCnt="15" custScaleX="115267" custScaleY="26457">
        <dgm:presLayoutVars>
          <dgm:bulletEnabled val="1"/>
        </dgm:presLayoutVars>
      </dgm:prSet>
      <dgm:spPr/>
    </dgm:pt>
    <dgm:pt modelId="{27CA5BBF-34E3-454A-B90D-A53E916CE318}" type="pres">
      <dgm:prSet presAssocID="{BB8A833E-0BC6-4855-9692-B634B339E264}" presName="Name13" presStyleLbl="parChTrans1D2" presStyleIdx="10" presStyleCnt="15"/>
      <dgm:spPr/>
    </dgm:pt>
    <dgm:pt modelId="{66D65B8D-7364-42B5-865B-F35B25249923}" type="pres">
      <dgm:prSet presAssocID="{6F7462BB-8BDA-479E-85B2-4C1057885C1A}" presName="childText" presStyleLbl="bgAcc1" presStyleIdx="10" presStyleCnt="15" custScaleX="112212" custScaleY="31041">
        <dgm:presLayoutVars>
          <dgm:bulletEnabled val="1"/>
        </dgm:presLayoutVars>
      </dgm:prSet>
      <dgm:spPr/>
    </dgm:pt>
    <dgm:pt modelId="{3EE99F90-766D-4626-AB56-E0D57F9AEB9A}" type="pres">
      <dgm:prSet presAssocID="{36806552-0D1F-46C7-821D-8642AB74340F}" presName="Name13" presStyleLbl="parChTrans1D2" presStyleIdx="11" presStyleCnt="15"/>
      <dgm:spPr/>
    </dgm:pt>
    <dgm:pt modelId="{7AE7CF80-0876-4F0D-B833-37C87A342EE3}" type="pres">
      <dgm:prSet presAssocID="{6952ECEE-E680-4FC4-83FF-01DA04817C5A}" presName="childText" presStyleLbl="bgAcc1" presStyleIdx="11" presStyleCnt="15" custScaleX="92848" custScaleY="26166">
        <dgm:presLayoutVars>
          <dgm:bulletEnabled val="1"/>
        </dgm:presLayoutVars>
      </dgm:prSet>
      <dgm:spPr/>
    </dgm:pt>
    <dgm:pt modelId="{0F04367F-EBDF-47DB-AFDE-57EB5D7B8EC0}" type="pres">
      <dgm:prSet presAssocID="{BB18A140-5B21-4777-982C-327A53717CD9}" presName="Name13" presStyleLbl="parChTrans1D2" presStyleIdx="12" presStyleCnt="15"/>
      <dgm:spPr/>
    </dgm:pt>
    <dgm:pt modelId="{6E39F95E-8042-41CD-8998-61DFAE5D75ED}" type="pres">
      <dgm:prSet presAssocID="{2C8612C9-FAE1-4ABB-ABA6-75E977BA759D}" presName="childText" presStyleLbl="bgAcc1" presStyleIdx="12" presStyleCnt="15" custScaleX="201242" custScaleY="27862">
        <dgm:presLayoutVars>
          <dgm:bulletEnabled val="1"/>
        </dgm:presLayoutVars>
      </dgm:prSet>
      <dgm:spPr/>
    </dgm:pt>
    <dgm:pt modelId="{A6AF4068-44CA-4208-A09C-31B029D096F6}" type="pres">
      <dgm:prSet presAssocID="{2F78A8ED-BC98-4BEB-ACC4-AD5B0D844C09}" presName="Name13" presStyleLbl="parChTrans1D2" presStyleIdx="13" presStyleCnt="15"/>
      <dgm:spPr/>
    </dgm:pt>
    <dgm:pt modelId="{89F56137-FA1D-4909-8EE0-6C3F2CE310D3}" type="pres">
      <dgm:prSet presAssocID="{E9444004-2049-4DC3-8571-981F1175FCFE}" presName="childText" presStyleLbl="bgAcc1" presStyleIdx="13" presStyleCnt="15" custScaleX="195965" custScaleY="30096">
        <dgm:presLayoutVars>
          <dgm:bulletEnabled val="1"/>
        </dgm:presLayoutVars>
      </dgm:prSet>
      <dgm:spPr/>
    </dgm:pt>
    <dgm:pt modelId="{59FA618D-23CE-4C31-9AEF-7239387702E8}" type="pres">
      <dgm:prSet presAssocID="{26C0E3E6-1761-4516-9E9D-42BBD1B22EAD}" presName="Name13" presStyleLbl="parChTrans1D2" presStyleIdx="14" presStyleCnt="15"/>
      <dgm:spPr/>
    </dgm:pt>
    <dgm:pt modelId="{070AEF39-C50C-4ADB-ABB6-382CBD50A3A9}" type="pres">
      <dgm:prSet presAssocID="{98E22D72-16AE-4B5F-B7B7-D4ABC248D59F}" presName="childText" presStyleLbl="bgAcc1" presStyleIdx="14" presStyleCnt="15" custScaleX="126345" custScaleY="25676">
        <dgm:presLayoutVars>
          <dgm:bulletEnabled val="1"/>
        </dgm:presLayoutVars>
      </dgm:prSet>
      <dgm:spPr/>
    </dgm:pt>
  </dgm:ptLst>
  <dgm:cxnLst>
    <dgm:cxn modelId="{65D1A303-D3FF-4073-A708-9C0D482D5C66}" type="presOf" srcId="{2F78A8ED-BC98-4BEB-ACC4-AD5B0D844C09}" destId="{A6AF4068-44CA-4208-A09C-31B029D096F6}" srcOrd="0" destOrd="0" presId="urn:microsoft.com/office/officeart/2005/8/layout/hierarchy3"/>
    <dgm:cxn modelId="{BA828205-DD85-4CB4-9EFB-97F4B53B6584}" type="presOf" srcId="{E728DFF3-DC83-4E60-AE56-CFAB7C25F347}" destId="{F51C4825-0DE0-4659-A1E9-528BAA540639}" srcOrd="0" destOrd="0" presId="urn:microsoft.com/office/officeart/2005/8/layout/hierarchy3"/>
    <dgm:cxn modelId="{290AEF06-49F0-4776-8F13-96A0FBE7803B}" type="presOf" srcId="{26C0E3E6-1761-4516-9E9D-42BBD1B22EAD}" destId="{59FA618D-23CE-4C31-9AEF-7239387702E8}" srcOrd="0" destOrd="0" presId="urn:microsoft.com/office/officeart/2005/8/layout/hierarchy3"/>
    <dgm:cxn modelId="{B9A09209-EE92-41DA-AAEC-1198A3A2CB73}" type="presOf" srcId="{5AB7F56E-0493-408A-8AF0-B7043581D59C}" destId="{7F69503E-BAB3-42C1-8DBC-74D0AE4DC8C2}" srcOrd="0" destOrd="0" presId="urn:microsoft.com/office/officeart/2005/8/layout/hierarchy3"/>
    <dgm:cxn modelId="{C862990B-3E03-42F0-A09F-B78C7DEB680F}" type="presOf" srcId="{A7084811-B125-4054-904D-4EC22C21B75B}" destId="{E96AF3AA-4866-4FE0-A649-82C68AE39957}" srcOrd="0" destOrd="0" presId="urn:microsoft.com/office/officeart/2005/8/layout/hierarchy3"/>
    <dgm:cxn modelId="{CA7A7125-21BE-4762-A8CA-F108B2A64F8F}" srcId="{1B09FFC4-39FD-4864-8DE9-E0647077A119}" destId="{6952ECEE-E680-4FC4-83FF-01DA04817C5A}" srcOrd="4" destOrd="0" parTransId="{36806552-0D1F-46C7-821D-8642AB74340F}" sibTransId="{17D3A74F-F792-4469-A313-40BC65486FD2}"/>
    <dgm:cxn modelId="{62B66E28-930B-46A0-9E65-D7CFD350F597}" srcId="{1B09FFC4-39FD-4864-8DE9-E0647077A119}" destId="{98E22D72-16AE-4B5F-B7B7-D4ABC248D59F}" srcOrd="7" destOrd="0" parTransId="{26C0E3E6-1761-4516-9E9D-42BBD1B22EAD}" sibTransId="{7A2EDF60-D47F-4C12-8710-74394B8C27B4}"/>
    <dgm:cxn modelId="{D3355D2F-DA7A-4770-A9D8-472ABB2ECB4E}" type="presOf" srcId="{2EFFD51A-D9BA-4746-81D4-19E21003AC01}" destId="{0B4993C1-6701-4EBD-8732-0AB9DBF97B3C}" srcOrd="0" destOrd="0" presId="urn:microsoft.com/office/officeart/2005/8/layout/hierarchy3"/>
    <dgm:cxn modelId="{7290C732-44B6-4D2E-B608-6710CF6D18E7}" type="presOf" srcId="{D2EC4BB2-CF7C-4EC0-8457-930D339C9AB6}" destId="{E59D8761-EC36-4632-A827-37DFCC0EC959}" srcOrd="0" destOrd="0" presId="urn:microsoft.com/office/officeart/2005/8/layout/hierarchy3"/>
    <dgm:cxn modelId="{1EC88334-9F0F-49EB-BF33-C66A328FB357}" type="presOf" srcId="{DDF9E547-9647-4052-8EB1-A39E70715F40}" destId="{7D4F183E-0B97-4AC0-B4F7-3A2FE563D769}" srcOrd="0" destOrd="0" presId="urn:microsoft.com/office/officeart/2005/8/layout/hierarchy3"/>
    <dgm:cxn modelId="{19A2AA36-C98F-475B-9112-9B926A32062C}" type="presOf" srcId="{CB8025C4-11F9-42FE-ACF1-8FDACA279FCF}" destId="{BFDDB279-F12C-4811-B2F8-9DB026035D6C}" srcOrd="0" destOrd="0" presId="urn:microsoft.com/office/officeart/2005/8/layout/hierarchy3"/>
    <dgm:cxn modelId="{2899E237-B905-4897-BF49-143469A7968A}" type="presOf" srcId="{63DDA961-2E0A-409A-A31A-21444CD80438}" destId="{B8282A03-80BB-4674-98CF-9464F27B385C}" srcOrd="1" destOrd="0" presId="urn:microsoft.com/office/officeart/2005/8/layout/hierarchy3"/>
    <dgm:cxn modelId="{AE4EA83B-64E4-4CC4-81A0-65108C9A4BA8}" type="presOf" srcId="{2B9CB7B0-3BF3-469C-A6F5-C3DD2D62DD35}" destId="{B138A0F8-91D5-4AF6-9BF8-73C383C10504}" srcOrd="0" destOrd="0" presId="urn:microsoft.com/office/officeart/2005/8/layout/hierarchy3"/>
    <dgm:cxn modelId="{FC424248-F1A4-48BF-9473-81894FA8B889}" type="presOf" srcId="{60F0CAC7-CCEB-46C2-88BB-5906B22F5491}" destId="{99F2F38F-CCEA-4AA8-A712-7504AC7F7500}" srcOrd="0" destOrd="0" presId="urn:microsoft.com/office/officeart/2005/8/layout/hierarchy3"/>
    <dgm:cxn modelId="{CF91284A-AF9E-4556-860F-BDC637FDCADA}" type="presOf" srcId="{36806552-0D1F-46C7-821D-8642AB74340F}" destId="{3EE99F90-766D-4626-AB56-E0D57F9AEB9A}" srcOrd="0" destOrd="0" presId="urn:microsoft.com/office/officeart/2005/8/layout/hierarchy3"/>
    <dgm:cxn modelId="{BD329550-8C46-4C39-953E-D7F78A3A77A4}" type="presOf" srcId="{3143E8FA-744C-44BF-877C-58FEBF34EE1D}" destId="{C1CA5EA6-E239-4AEB-9AD7-95F3B0D6A0ED}" srcOrd="0" destOrd="0" presId="urn:microsoft.com/office/officeart/2005/8/layout/hierarchy3"/>
    <dgm:cxn modelId="{DE130165-8E16-4D62-8AA9-523AB32E853A}" type="presOf" srcId="{1B09FFC4-39FD-4864-8DE9-E0647077A119}" destId="{B1EA8072-0B4D-4A11-8A4C-4F4AEB020CB4}" srcOrd="0" destOrd="0" presId="urn:microsoft.com/office/officeart/2005/8/layout/hierarchy3"/>
    <dgm:cxn modelId="{ED368468-FEEF-4F60-9504-07EA16BE1D40}" srcId="{2EFFD51A-D9BA-4746-81D4-19E21003AC01}" destId="{63DDA961-2E0A-409A-A31A-21444CD80438}" srcOrd="0" destOrd="0" parTransId="{FE9CCB9C-EEB2-42B6-9F11-C24905A5BCD8}" sibTransId="{92E6208C-45C1-4C3B-A0A9-C28469DB666D}"/>
    <dgm:cxn modelId="{76DB9F68-B61C-4CD2-A62E-E9D144ABFE0C}" type="presOf" srcId="{ED488B93-6573-4FE1-B605-B153E19CB2A5}" destId="{A498662D-C49A-476D-9EEF-08B285DC4401}" srcOrd="0" destOrd="0" presId="urn:microsoft.com/office/officeart/2005/8/layout/hierarchy3"/>
    <dgm:cxn modelId="{FA45506F-2C23-4A57-A885-AB0A76D310C2}" srcId="{63DDA961-2E0A-409A-A31A-21444CD80438}" destId="{A5AA217A-B71F-437B-9E35-E9BCD43A9A05}" srcOrd="0" destOrd="0" parTransId="{60F0CAC7-CCEB-46C2-88BB-5906B22F5491}" sibTransId="{1D828DF1-B334-40A8-B51A-D6B7DAA3C956}"/>
    <dgm:cxn modelId="{32221A72-8A98-4B35-AD6B-A05F564B851E}" type="presOf" srcId="{6952ECEE-E680-4FC4-83FF-01DA04817C5A}" destId="{7AE7CF80-0876-4F0D-B833-37C87A342EE3}" srcOrd="0" destOrd="0" presId="urn:microsoft.com/office/officeart/2005/8/layout/hierarchy3"/>
    <dgm:cxn modelId="{B2001879-7827-4F85-A7C5-F488D29DA25D}" type="presOf" srcId="{2C8612C9-FAE1-4ABB-ABA6-75E977BA759D}" destId="{6E39F95E-8042-41CD-8998-61DFAE5D75ED}" srcOrd="0" destOrd="0" presId="urn:microsoft.com/office/officeart/2005/8/layout/hierarchy3"/>
    <dgm:cxn modelId="{1DEF497C-B437-4155-AF09-B491F1A59C8E}" srcId="{63DDA961-2E0A-409A-A31A-21444CD80438}" destId="{A87D96B7-BBA1-45E1-B32C-DBB531AED6CD}" srcOrd="1" destOrd="0" parTransId="{A7084811-B125-4054-904D-4EC22C21B75B}" sibTransId="{48A400FC-C55D-499D-BCCC-805056EC0676}"/>
    <dgm:cxn modelId="{153FC18C-F177-4447-8A12-BDD80B359F48}" srcId="{63DDA961-2E0A-409A-A31A-21444CD80438}" destId="{932D3883-AF37-49F1-9C66-FE7B30C28FB0}" srcOrd="4" destOrd="0" parTransId="{ED488B93-6573-4FE1-B605-B153E19CB2A5}" sibTransId="{03B81EE8-8224-46E6-8806-F879B37BF229}"/>
    <dgm:cxn modelId="{1DFBB48F-9549-4B55-A5EF-898A6E8490D1}" srcId="{1B09FFC4-39FD-4864-8DE9-E0647077A119}" destId="{6F7462BB-8BDA-479E-85B2-4C1057885C1A}" srcOrd="3" destOrd="0" parTransId="{BB8A833E-0BC6-4855-9692-B634B339E264}" sibTransId="{4CDBEFCA-DE33-4464-BB01-C6AC8C845D9D}"/>
    <dgm:cxn modelId="{7F7D2CA1-D465-4F14-964D-0DBB159ABAD6}" type="presOf" srcId="{DFAC77C5-DE9D-41B5-8512-733A685D1167}" destId="{67A2F5A0-D93E-45E1-9F34-E7E5BFE2F5A7}" srcOrd="0" destOrd="0" presId="urn:microsoft.com/office/officeart/2005/8/layout/hierarchy3"/>
    <dgm:cxn modelId="{75CE87AB-49E0-4C52-BE39-828511D2768E}" type="presOf" srcId="{98E22D72-16AE-4B5F-B7B7-D4ABC248D59F}" destId="{070AEF39-C50C-4ADB-ABB6-382CBD50A3A9}" srcOrd="0" destOrd="0" presId="urn:microsoft.com/office/officeart/2005/8/layout/hierarchy3"/>
    <dgm:cxn modelId="{4A0B19B2-E268-4E3C-A316-3EADA93B25C1}" type="presOf" srcId="{E9444004-2049-4DC3-8571-981F1175FCFE}" destId="{89F56137-FA1D-4909-8EE0-6C3F2CE310D3}" srcOrd="0" destOrd="0" presId="urn:microsoft.com/office/officeart/2005/8/layout/hierarchy3"/>
    <dgm:cxn modelId="{8F7B94B2-2A31-46D0-943A-507114DA78E0}" srcId="{63DDA961-2E0A-409A-A31A-21444CD80438}" destId="{8B5F5398-0181-483F-BFF4-C8D05CC2937C}" srcOrd="3" destOrd="0" parTransId="{3143E8FA-744C-44BF-877C-58FEBF34EE1D}" sibTransId="{6C4BD9D4-C70D-4637-B5AF-E90DFAE92093}"/>
    <dgm:cxn modelId="{84F88EB3-B3C8-47FE-A3A5-68E501D6FE20}" type="presOf" srcId="{AC57FCA8-AAC2-496D-AE1E-44544EAE3B67}" destId="{9F9E1D7C-90E1-43BC-9442-818EDB4E407B}" srcOrd="0" destOrd="0" presId="urn:microsoft.com/office/officeart/2005/8/layout/hierarchy3"/>
    <dgm:cxn modelId="{419E4BB6-877C-43CB-95BB-28CA8E45C07F}" srcId="{1B09FFC4-39FD-4864-8DE9-E0647077A119}" destId="{3D4BE265-CF21-4521-920F-6EBCC3F1C8E6}" srcOrd="1" destOrd="0" parTransId="{E728DFF3-DC83-4E60-AE56-CFAB7C25F347}" sibTransId="{0092FF03-D8E7-4B6B-A9DD-98A1E8D031EF}"/>
    <dgm:cxn modelId="{D969C2B7-4E30-4447-91EC-AACC489DD456}" type="presOf" srcId="{A87D96B7-BBA1-45E1-B32C-DBB531AED6CD}" destId="{0651783F-F2F9-447B-B46B-3613E16C8BE5}" srcOrd="0" destOrd="0" presId="urn:microsoft.com/office/officeart/2005/8/layout/hierarchy3"/>
    <dgm:cxn modelId="{69EFBDB8-F928-4156-9EAF-15234D934C9B}" type="presOf" srcId="{074FF13D-2935-4CF4-8032-CC689A00F814}" destId="{0A4C5DFC-3AF1-4CC2-9B74-1E49F7BE94E4}" srcOrd="0" destOrd="0" presId="urn:microsoft.com/office/officeart/2005/8/layout/hierarchy3"/>
    <dgm:cxn modelId="{A85B5EB9-EB90-4967-99AC-F384F8DEEC21}" srcId="{63DDA961-2E0A-409A-A31A-21444CD80438}" destId="{DFAC77C5-DE9D-41B5-8512-733A685D1167}" srcOrd="5" destOrd="0" parTransId="{2B9CB7B0-3BF3-469C-A6F5-C3DD2D62DD35}" sibTransId="{2B566B5F-494D-43F5-BBF8-AE194DA370AA}"/>
    <dgm:cxn modelId="{8D1BF2BC-6824-4BF2-AC91-8ABFA0638B0F}" srcId="{1B09FFC4-39FD-4864-8DE9-E0647077A119}" destId="{D63C457B-C47E-45A1-AA85-3DD7CBBF13C3}" srcOrd="0" destOrd="0" parTransId="{074FF13D-2935-4CF4-8032-CC689A00F814}" sibTransId="{FCFC210B-2B43-4800-9D5E-CC921BE8110B}"/>
    <dgm:cxn modelId="{7BB1A5BE-F279-4ECC-96BC-C2695B931318}" type="presOf" srcId="{6F7462BB-8BDA-479E-85B2-4C1057885C1A}" destId="{66D65B8D-7364-42B5-865B-F35B25249923}" srcOrd="0" destOrd="0" presId="urn:microsoft.com/office/officeart/2005/8/layout/hierarchy3"/>
    <dgm:cxn modelId="{7F3818BF-40E7-42B9-A887-EC02931CC2B0}" type="presOf" srcId="{932D3883-AF37-49F1-9C66-FE7B30C28FB0}" destId="{03D76FD0-40D0-4BF7-9C1E-7C98D5D3C55B}" srcOrd="0" destOrd="0" presId="urn:microsoft.com/office/officeart/2005/8/layout/hierarchy3"/>
    <dgm:cxn modelId="{9DB55DC1-F497-4EC4-B573-094A73BE596C}" type="presOf" srcId="{D63C457B-C47E-45A1-AA85-3DD7CBBF13C3}" destId="{5DD54E7D-BE31-489A-ADD7-45A456FD590A}" srcOrd="0" destOrd="0" presId="urn:microsoft.com/office/officeart/2005/8/layout/hierarchy3"/>
    <dgm:cxn modelId="{BECDD1C2-EA3C-4917-9157-5606D498D7BE}" srcId="{1B09FFC4-39FD-4864-8DE9-E0647077A119}" destId="{DDF9E547-9647-4052-8EB1-A39E70715F40}" srcOrd="2" destOrd="0" parTransId="{CB8025C4-11F9-42FE-ACF1-8FDACA279FCF}" sibTransId="{4FC478D7-B374-4FF7-98A8-6DE0E167749A}"/>
    <dgm:cxn modelId="{B945B2C4-0153-498F-B6E0-23EB8CBD89D2}" type="presOf" srcId="{31A559B2-0703-4098-B45B-560C164F6853}" destId="{41242018-005F-42D7-BCC3-4B99E0A4A844}" srcOrd="0" destOrd="0" presId="urn:microsoft.com/office/officeart/2005/8/layout/hierarchy3"/>
    <dgm:cxn modelId="{69BEC6CB-E5BE-4B6B-9E96-820627ECC74A}" srcId="{63DDA961-2E0A-409A-A31A-21444CD80438}" destId="{AC57FCA8-AAC2-496D-AE1E-44544EAE3B67}" srcOrd="6" destOrd="0" parTransId="{D2EC4BB2-CF7C-4EC0-8457-930D339C9AB6}" sibTransId="{D2BB97C3-5090-4231-89D7-637E38859BCE}"/>
    <dgm:cxn modelId="{0F0D45CC-2542-4711-A2C6-1320B0FF8BB6}" type="presOf" srcId="{1B09FFC4-39FD-4864-8DE9-E0647077A119}" destId="{15199A2B-A806-45A8-9214-17FEDC73FE96}" srcOrd="1" destOrd="0" presId="urn:microsoft.com/office/officeart/2005/8/layout/hierarchy3"/>
    <dgm:cxn modelId="{845C26CD-3C43-4C34-99C4-399602BA8D14}" type="presOf" srcId="{BB18A140-5B21-4777-982C-327A53717CD9}" destId="{0F04367F-EBDF-47DB-AFDE-57EB5D7B8EC0}" srcOrd="0" destOrd="0" presId="urn:microsoft.com/office/officeart/2005/8/layout/hierarchy3"/>
    <dgm:cxn modelId="{DDDEA1D7-926F-4A7A-A9B3-79D5278EE39A}" srcId="{63DDA961-2E0A-409A-A31A-21444CD80438}" destId="{5AB7F56E-0493-408A-8AF0-B7043581D59C}" srcOrd="2" destOrd="0" parTransId="{31A559B2-0703-4098-B45B-560C164F6853}" sibTransId="{E76B9946-148E-45AF-8779-5AB8EE5E4134}"/>
    <dgm:cxn modelId="{A92452D8-F37C-4025-BA17-DC629BDA6961}" srcId="{1B09FFC4-39FD-4864-8DE9-E0647077A119}" destId="{2C8612C9-FAE1-4ABB-ABA6-75E977BA759D}" srcOrd="5" destOrd="0" parTransId="{BB18A140-5B21-4777-982C-327A53717CD9}" sibTransId="{98FE0229-7C63-4F7F-82A5-FC3DD942195B}"/>
    <dgm:cxn modelId="{75C280E0-20F5-49A8-8D14-27F520DC74D2}" srcId="{1B09FFC4-39FD-4864-8DE9-E0647077A119}" destId="{E9444004-2049-4DC3-8571-981F1175FCFE}" srcOrd="6" destOrd="0" parTransId="{2F78A8ED-BC98-4BEB-ACC4-AD5B0D844C09}" sibTransId="{188A6E2C-F503-4598-B18D-8C52B4D99AA2}"/>
    <dgm:cxn modelId="{1C1F46E1-1036-4B76-975B-27A883D23678}" type="presOf" srcId="{BB8A833E-0BC6-4855-9692-B634B339E264}" destId="{27CA5BBF-34E3-454A-B90D-A53E916CE318}" srcOrd="0" destOrd="0" presId="urn:microsoft.com/office/officeart/2005/8/layout/hierarchy3"/>
    <dgm:cxn modelId="{EECBADE2-362F-4A4C-860E-A8A86635DFDB}" type="presOf" srcId="{3D4BE265-CF21-4521-920F-6EBCC3F1C8E6}" destId="{0D6E13BE-F763-4DB6-A67C-E66CE86C81EE}" srcOrd="0" destOrd="0" presId="urn:microsoft.com/office/officeart/2005/8/layout/hierarchy3"/>
    <dgm:cxn modelId="{086BF2EA-4349-43EE-B022-08DBED053FAD}" type="presOf" srcId="{63DDA961-2E0A-409A-A31A-21444CD80438}" destId="{3B9EB21D-83A7-4CA4-8292-CE387D2A233B}" srcOrd="0" destOrd="0" presId="urn:microsoft.com/office/officeart/2005/8/layout/hierarchy3"/>
    <dgm:cxn modelId="{EE3F4FEC-3032-405B-95A8-827E71733F67}" type="presOf" srcId="{A5AA217A-B71F-437B-9E35-E9BCD43A9A05}" destId="{E273039A-E1F2-4FAF-BFE0-B8ED53E33C1C}" srcOrd="0" destOrd="0" presId="urn:microsoft.com/office/officeart/2005/8/layout/hierarchy3"/>
    <dgm:cxn modelId="{8B3AE3F4-D695-4C5A-ADAE-BC73B2A702C6}" srcId="{2EFFD51A-D9BA-4746-81D4-19E21003AC01}" destId="{1B09FFC4-39FD-4864-8DE9-E0647077A119}" srcOrd="1" destOrd="0" parTransId="{F7464C45-686F-4626-BCFD-7DAB0D94AAA8}" sibTransId="{899C7E56-EAEE-4923-801B-F313FA769548}"/>
    <dgm:cxn modelId="{FE504FFD-D1D1-4775-B91D-FD5A1FD7E165}" type="presOf" srcId="{8B5F5398-0181-483F-BFF4-C8D05CC2937C}" destId="{CB1DF6E4-4680-4A33-928D-A71A3A608032}" srcOrd="0" destOrd="0" presId="urn:microsoft.com/office/officeart/2005/8/layout/hierarchy3"/>
    <dgm:cxn modelId="{070C17DC-6926-45F9-9BB0-A35DC8B950D1}" type="presParOf" srcId="{0B4993C1-6701-4EBD-8732-0AB9DBF97B3C}" destId="{CFE0F2E1-B038-401A-A60D-A743A45B4147}" srcOrd="0" destOrd="0" presId="urn:microsoft.com/office/officeart/2005/8/layout/hierarchy3"/>
    <dgm:cxn modelId="{9F1E6032-DA35-4954-9E3C-44A13354B7B8}" type="presParOf" srcId="{CFE0F2E1-B038-401A-A60D-A743A45B4147}" destId="{B959A7A2-0F97-42AA-8C30-D1C8AF32DCE3}" srcOrd="0" destOrd="0" presId="urn:microsoft.com/office/officeart/2005/8/layout/hierarchy3"/>
    <dgm:cxn modelId="{4BBB3125-627B-4EFE-8067-5C5935EE75EB}" type="presParOf" srcId="{B959A7A2-0F97-42AA-8C30-D1C8AF32DCE3}" destId="{3B9EB21D-83A7-4CA4-8292-CE387D2A233B}" srcOrd="0" destOrd="0" presId="urn:microsoft.com/office/officeart/2005/8/layout/hierarchy3"/>
    <dgm:cxn modelId="{C3E4DD4C-1C4E-408C-9B0A-DD82DD86E27C}" type="presParOf" srcId="{B959A7A2-0F97-42AA-8C30-D1C8AF32DCE3}" destId="{B8282A03-80BB-4674-98CF-9464F27B385C}" srcOrd="1" destOrd="0" presId="urn:microsoft.com/office/officeart/2005/8/layout/hierarchy3"/>
    <dgm:cxn modelId="{A4EB4FEF-360A-4348-A697-58636E121F28}" type="presParOf" srcId="{CFE0F2E1-B038-401A-A60D-A743A45B4147}" destId="{8708CB0F-DCC9-46A1-A964-E5B85C70CD2D}" srcOrd="1" destOrd="0" presId="urn:microsoft.com/office/officeart/2005/8/layout/hierarchy3"/>
    <dgm:cxn modelId="{4A64C768-E84B-48CC-83E9-72B4DD1918D5}" type="presParOf" srcId="{8708CB0F-DCC9-46A1-A964-E5B85C70CD2D}" destId="{99F2F38F-CCEA-4AA8-A712-7504AC7F7500}" srcOrd="0" destOrd="0" presId="urn:microsoft.com/office/officeart/2005/8/layout/hierarchy3"/>
    <dgm:cxn modelId="{A25A5B7A-FB37-438E-887D-FAE2CA0558A0}" type="presParOf" srcId="{8708CB0F-DCC9-46A1-A964-E5B85C70CD2D}" destId="{E273039A-E1F2-4FAF-BFE0-B8ED53E33C1C}" srcOrd="1" destOrd="0" presId="urn:microsoft.com/office/officeart/2005/8/layout/hierarchy3"/>
    <dgm:cxn modelId="{08468CCB-7027-46E3-8C4B-84EE707980D4}" type="presParOf" srcId="{8708CB0F-DCC9-46A1-A964-E5B85C70CD2D}" destId="{E96AF3AA-4866-4FE0-A649-82C68AE39957}" srcOrd="2" destOrd="0" presId="urn:microsoft.com/office/officeart/2005/8/layout/hierarchy3"/>
    <dgm:cxn modelId="{15C54BB4-7877-45E5-8A57-4FE3E9746A21}" type="presParOf" srcId="{8708CB0F-DCC9-46A1-A964-E5B85C70CD2D}" destId="{0651783F-F2F9-447B-B46B-3613E16C8BE5}" srcOrd="3" destOrd="0" presId="urn:microsoft.com/office/officeart/2005/8/layout/hierarchy3"/>
    <dgm:cxn modelId="{F42EF44C-A935-4A26-849D-343B0AC07678}" type="presParOf" srcId="{8708CB0F-DCC9-46A1-A964-E5B85C70CD2D}" destId="{41242018-005F-42D7-BCC3-4B99E0A4A844}" srcOrd="4" destOrd="0" presId="urn:microsoft.com/office/officeart/2005/8/layout/hierarchy3"/>
    <dgm:cxn modelId="{ED46164A-F8CF-4FA5-BFD8-06EF4FEBA642}" type="presParOf" srcId="{8708CB0F-DCC9-46A1-A964-E5B85C70CD2D}" destId="{7F69503E-BAB3-42C1-8DBC-74D0AE4DC8C2}" srcOrd="5" destOrd="0" presId="urn:microsoft.com/office/officeart/2005/8/layout/hierarchy3"/>
    <dgm:cxn modelId="{913B1EF1-14FA-41E8-A917-AC8AE09505A9}" type="presParOf" srcId="{8708CB0F-DCC9-46A1-A964-E5B85C70CD2D}" destId="{C1CA5EA6-E239-4AEB-9AD7-95F3B0D6A0ED}" srcOrd="6" destOrd="0" presId="urn:microsoft.com/office/officeart/2005/8/layout/hierarchy3"/>
    <dgm:cxn modelId="{9117356E-A3FF-43C8-B3B8-8F9658AFA42E}" type="presParOf" srcId="{8708CB0F-DCC9-46A1-A964-E5B85C70CD2D}" destId="{CB1DF6E4-4680-4A33-928D-A71A3A608032}" srcOrd="7" destOrd="0" presId="urn:microsoft.com/office/officeart/2005/8/layout/hierarchy3"/>
    <dgm:cxn modelId="{A886E766-3941-42BE-A686-1745FBEB34AA}" type="presParOf" srcId="{8708CB0F-DCC9-46A1-A964-E5B85C70CD2D}" destId="{A498662D-C49A-476D-9EEF-08B285DC4401}" srcOrd="8" destOrd="0" presId="urn:microsoft.com/office/officeart/2005/8/layout/hierarchy3"/>
    <dgm:cxn modelId="{0A78209C-DCD5-4800-A35B-9B45AF54F19E}" type="presParOf" srcId="{8708CB0F-DCC9-46A1-A964-E5B85C70CD2D}" destId="{03D76FD0-40D0-4BF7-9C1E-7C98D5D3C55B}" srcOrd="9" destOrd="0" presId="urn:microsoft.com/office/officeart/2005/8/layout/hierarchy3"/>
    <dgm:cxn modelId="{CE9FECB4-26A3-47DE-AC5F-BC83381E9907}" type="presParOf" srcId="{8708CB0F-DCC9-46A1-A964-E5B85C70CD2D}" destId="{B138A0F8-91D5-4AF6-9BF8-73C383C10504}" srcOrd="10" destOrd="0" presId="urn:microsoft.com/office/officeart/2005/8/layout/hierarchy3"/>
    <dgm:cxn modelId="{029579C6-765E-47BD-9D87-F03223BDE141}" type="presParOf" srcId="{8708CB0F-DCC9-46A1-A964-E5B85C70CD2D}" destId="{67A2F5A0-D93E-45E1-9F34-E7E5BFE2F5A7}" srcOrd="11" destOrd="0" presId="urn:microsoft.com/office/officeart/2005/8/layout/hierarchy3"/>
    <dgm:cxn modelId="{4E30F40F-A7B3-489A-8B7C-5A1DE4ECBC9A}" type="presParOf" srcId="{8708CB0F-DCC9-46A1-A964-E5B85C70CD2D}" destId="{E59D8761-EC36-4632-A827-37DFCC0EC959}" srcOrd="12" destOrd="0" presId="urn:microsoft.com/office/officeart/2005/8/layout/hierarchy3"/>
    <dgm:cxn modelId="{E6F30266-0211-477A-8A4D-F77E674DBD04}" type="presParOf" srcId="{8708CB0F-DCC9-46A1-A964-E5B85C70CD2D}" destId="{9F9E1D7C-90E1-43BC-9442-818EDB4E407B}" srcOrd="13" destOrd="0" presId="urn:microsoft.com/office/officeart/2005/8/layout/hierarchy3"/>
    <dgm:cxn modelId="{85D5215D-0995-4B7C-AFC1-3A345E18B5EB}" type="presParOf" srcId="{0B4993C1-6701-4EBD-8732-0AB9DBF97B3C}" destId="{B0D83C5E-4B04-4E0E-A1D0-0489158E5083}" srcOrd="1" destOrd="0" presId="urn:microsoft.com/office/officeart/2005/8/layout/hierarchy3"/>
    <dgm:cxn modelId="{FCAEB9E5-8ED2-46AA-ACC1-DA1C6C447726}" type="presParOf" srcId="{B0D83C5E-4B04-4E0E-A1D0-0489158E5083}" destId="{0C2FF60D-C4AF-46EF-83C4-8A1B3D5D8772}" srcOrd="0" destOrd="0" presId="urn:microsoft.com/office/officeart/2005/8/layout/hierarchy3"/>
    <dgm:cxn modelId="{A96FDE4D-D140-4D5C-A65B-77AA8AA84AFD}" type="presParOf" srcId="{0C2FF60D-C4AF-46EF-83C4-8A1B3D5D8772}" destId="{B1EA8072-0B4D-4A11-8A4C-4F4AEB020CB4}" srcOrd="0" destOrd="0" presId="urn:microsoft.com/office/officeart/2005/8/layout/hierarchy3"/>
    <dgm:cxn modelId="{A77115A3-216C-4C5A-B4AA-0FDF3B13D0D0}" type="presParOf" srcId="{0C2FF60D-C4AF-46EF-83C4-8A1B3D5D8772}" destId="{15199A2B-A806-45A8-9214-17FEDC73FE96}" srcOrd="1" destOrd="0" presId="urn:microsoft.com/office/officeart/2005/8/layout/hierarchy3"/>
    <dgm:cxn modelId="{735CA528-56D0-4233-BD66-93965AC4053F}" type="presParOf" srcId="{B0D83C5E-4B04-4E0E-A1D0-0489158E5083}" destId="{F1840446-355C-496B-AB53-4E2273C3F6E0}" srcOrd="1" destOrd="0" presId="urn:microsoft.com/office/officeart/2005/8/layout/hierarchy3"/>
    <dgm:cxn modelId="{C31DE50C-36D9-43F8-97D1-FB2AC5B38FC4}" type="presParOf" srcId="{F1840446-355C-496B-AB53-4E2273C3F6E0}" destId="{0A4C5DFC-3AF1-4CC2-9B74-1E49F7BE94E4}" srcOrd="0" destOrd="0" presId="urn:microsoft.com/office/officeart/2005/8/layout/hierarchy3"/>
    <dgm:cxn modelId="{D2553305-6AAB-4F6B-88E8-4478E6AC330F}" type="presParOf" srcId="{F1840446-355C-496B-AB53-4E2273C3F6E0}" destId="{5DD54E7D-BE31-489A-ADD7-45A456FD590A}" srcOrd="1" destOrd="0" presId="urn:microsoft.com/office/officeart/2005/8/layout/hierarchy3"/>
    <dgm:cxn modelId="{08EDD1E5-B1F9-45D4-AD74-767C7154681C}" type="presParOf" srcId="{F1840446-355C-496B-AB53-4E2273C3F6E0}" destId="{F51C4825-0DE0-4659-A1E9-528BAA540639}" srcOrd="2" destOrd="0" presId="urn:microsoft.com/office/officeart/2005/8/layout/hierarchy3"/>
    <dgm:cxn modelId="{1302ED91-119D-41B2-B626-C1747A5DA528}" type="presParOf" srcId="{F1840446-355C-496B-AB53-4E2273C3F6E0}" destId="{0D6E13BE-F763-4DB6-A67C-E66CE86C81EE}" srcOrd="3" destOrd="0" presId="urn:microsoft.com/office/officeart/2005/8/layout/hierarchy3"/>
    <dgm:cxn modelId="{C5090695-0072-42DE-91E3-D36599EA06F3}" type="presParOf" srcId="{F1840446-355C-496B-AB53-4E2273C3F6E0}" destId="{BFDDB279-F12C-4811-B2F8-9DB026035D6C}" srcOrd="4" destOrd="0" presId="urn:microsoft.com/office/officeart/2005/8/layout/hierarchy3"/>
    <dgm:cxn modelId="{3AA86E60-7EBE-40E4-97FF-2A5B9370F165}" type="presParOf" srcId="{F1840446-355C-496B-AB53-4E2273C3F6E0}" destId="{7D4F183E-0B97-4AC0-B4F7-3A2FE563D769}" srcOrd="5" destOrd="0" presId="urn:microsoft.com/office/officeart/2005/8/layout/hierarchy3"/>
    <dgm:cxn modelId="{3EECD699-0BF8-463C-93D5-404D52D6F969}" type="presParOf" srcId="{F1840446-355C-496B-AB53-4E2273C3F6E0}" destId="{27CA5BBF-34E3-454A-B90D-A53E916CE318}" srcOrd="6" destOrd="0" presId="urn:microsoft.com/office/officeart/2005/8/layout/hierarchy3"/>
    <dgm:cxn modelId="{0099172E-3E33-4E41-8426-4CE02AD7B61F}" type="presParOf" srcId="{F1840446-355C-496B-AB53-4E2273C3F6E0}" destId="{66D65B8D-7364-42B5-865B-F35B25249923}" srcOrd="7" destOrd="0" presId="urn:microsoft.com/office/officeart/2005/8/layout/hierarchy3"/>
    <dgm:cxn modelId="{5CF9BF56-8D4B-4C29-83BA-1E518A2B8E2E}" type="presParOf" srcId="{F1840446-355C-496B-AB53-4E2273C3F6E0}" destId="{3EE99F90-766D-4626-AB56-E0D57F9AEB9A}" srcOrd="8" destOrd="0" presId="urn:microsoft.com/office/officeart/2005/8/layout/hierarchy3"/>
    <dgm:cxn modelId="{F107AC5C-B73F-4207-8176-A2CB7738E97B}" type="presParOf" srcId="{F1840446-355C-496B-AB53-4E2273C3F6E0}" destId="{7AE7CF80-0876-4F0D-B833-37C87A342EE3}" srcOrd="9" destOrd="0" presId="urn:microsoft.com/office/officeart/2005/8/layout/hierarchy3"/>
    <dgm:cxn modelId="{DADEF65C-9E10-4454-9B57-5D45D6D6E03C}" type="presParOf" srcId="{F1840446-355C-496B-AB53-4E2273C3F6E0}" destId="{0F04367F-EBDF-47DB-AFDE-57EB5D7B8EC0}" srcOrd="10" destOrd="0" presId="urn:microsoft.com/office/officeart/2005/8/layout/hierarchy3"/>
    <dgm:cxn modelId="{424457CF-C102-4B3C-A1B4-06F6637F054A}" type="presParOf" srcId="{F1840446-355C-496B-AB53-4E2273C3F6E0}" destId="{6E39F95E-8042-41CD-8998-61DFAE5D75ED}" srcOrd="11" destOrd="0" presId="urn:microsoft.com/office/officeart/2005/8/layout/hierarchy3"/>
    <dgm:cxn modelId="{24F32321-504A-4990-89C4-6A736FC48D7A}" type="presParOf" srcId="{F1840446-355C-496B-AB53-4E2273C3F6E0}" destId="{A6AF4068-44CA-4208-A09C-31B029D096F6}" srcOrd="12" destOrd="0" presId="urn:microsoft.com/office/officeart/2005/8/layout/hierarchy3"/>
    <dgm:cxn modelId="{B69A367A-AFCC-4745-92FB-9D12B0419DB0}" type="presParOf" srcId="{F1840446-355C-496B-AB53-4E2273C3F6E0}" destId="{89F56137-FA1D-4909-8EE0-6C3F2CE310D3}" srcOrd="13" destOrd="0" presId="urn:microsoft.com/office/officeart/2005/8/layout/hierarchy3"/>
    <dgm:cxn modelId="{EB398701-B147-4CC8-9BBC-960CD025DFE7}" type="presParOf" srcId="{F1840446-355C-496B-AB53-4E2273C3F6E0}" destId="{59FA618D-23CE-4C31-9AEF-7239387702E8}" srcOrd="14" destOrd="0" presId="urn:microsoft.com/office/officeart/2005/8/layout/hierarchy3"/>
    <dgm:cxn modelId="{AB5B6C4E-E69B-477C-831B-ABF49C457594}" type="presParOf" srcId="{F1840446-355C-496B-AB53-4E2273C3F6E0}" destId="{070AEF39-C50C-4ADB-ABB6-382CBD50A3A9}" srcOrd="15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37ABEE6-61F6-4D74-9AB9-AE4F00F521F2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9D0796-571B-4A9D-80F7-4D8FE6B39449}">
      <dgm:prSet phldrT="[Текст]"/>
      <dgm:spPr/>
      <dgm:t>
        <a:bodyPr/>
        <a:lstStyle/>
        <a:p>
          <a:r>
            <a:rPr lang="ru-RU" dirty="0"/>
            <a:t>Положительные</a:t>
          </a:r>
        </a:p>
      </dgm:t>
    </dgm:pt>
    <dgm:pt modelId="{504C49E6-38C6-4468-879D-DF217E3B3CAF}" type="parTrans" cxnId="{DA71D620-0BE1-4BF7-B7A3-D6FF44C6E311}">
      <dgm:prSet/>
      <dgm:spPr/>
      <dgm:t>
        <a:bodyPr/>
        <a:lstStyle/>
        <a:p>
          <a:endParaRPr lang="ru-RU"/>
        </a:p>
      </dgm:t>
    </dgm:pt>
    <dgm:pt modelId="{40E459DA-8432-4788-BDF5-FAA711C579DE}" type="sibTrans" cxnId="{DA71D620-0BE1-4BF7-B7A3-D6FF44C6E311}">
      <dgm:prSet/>
      <dgm:spPr/>
      <dgm:t>
        <a:bodyPr/>
        <a:lstStyle/>
        <a:p>
          <a:endParaRPr lang="ru-RU"/>
        </a:p>
      </dgm:t>
    </dgm:pt>
    <dgm:pt modelId="{4CE714E0-E96E-4959-9079-2A60E28F02C1}">
      <dgm:prSet phldrT="[Текст]"/>
      <dgm:spPr/>
      <dgm:t>
        <a:bodyPr/>
        <a:lstStyle/>
        <a:p>
          <a:r>
            <a:rPr lang="ru-RU" dirty="0"/>
            <a:t>Хорошо работает под руководством</a:t>
          </a:r>
        </a:p>
      </dgm:t>
    </dgm:pt>
    <dgm:pt modelId="{B5F2A933-B655-43CD-A491-75864C34E88F}" type="parTrans" cxnId="{93A17994-3125-4564-9E85-E6A2051CB0C1}">
      <dgm:prSet/>
      <dgm:spPr/>
      <dgm:t>
        <a:bodyPr/>
        <a:lstStyle/>
        <a:p>
          <a:endParaRPr lang="ru-RU"/>
        </a:p>
      </dgm:t>
    </dgm:pt>
    <dgm:pt modelId="{C9D79B88-1B1A-4203-8133-56E3BB26AB76}" type="sibTrans" cxnId="{93A17994-3125-4564-9E85-E6A2051CB0C1}">
      <dgm:prSet/>
      <dgm:spPr/>
      <dgm:t>
        <a:bodyPr/>
        <a:lstStyle/>
        <a:p>
          <a:endParaRPr lang="ru-RU"/>
        </a:p>
      </dgm:t>
    </dgm:pt>
    <dgm:pt modelId="{5AC186B2-FB80-43BF-A1AD-7C613B3D3FAC}">
      <dgm:prSet phldrT="[Текст]"/>
      <dgm:spPr/>
      <dgm:t>
        <a:bodyPr/>
        <a:lstStyle/>
        <a:p>
          <a:r>
            <a:rPr lang="ru-RU" dirty="0"/>
            <a:t>Практичен</a:t>
          </a:r>
        </a:p>
      </dgm:t>
    </dgm:pt>
    <dgm:pt modelId="{D15757D4-7FAB-481C-83C4-B83002A7232C}" type="parTrans" cxnId="{50F305A3-C117-44F3-909B-4DBEDF073EA4}">
      <dgm:prSet/>
      <dgm:spPr/>
      <dgm:t>
        <a:bodyPr/>
        <a:lstStyle/>
        <a:p>
          <a:endParaRPr lang="ru-RU"/>
        </a:p>
      </dgm:t>
    </dgm:pt>
    <dgm:pt modelId="{157BE4AA-FD7A-48F9-886E-843EF2106ACD}" type="sibTrans" cxnId="{50F305A3-C117-44F3-909B-4DBEDF073EA4}">
      <dgm:prSet/>
      <dgm:spPr/>
      <dgm:t>
        <a:bodyPr/>
        <a:lstStyle/>
        <a:p>
          <a:endParaRPr lang="ru-RU"/>
        </a:p>
      </dgm:t>
    </dgm:pt>
    <dgm:pt modelId="{E3E5C88B-3FD2-4E30-AABB-FFFC2DDB08C3}">
      <dgm:prSet phldrT="[Текст]"/>
      <dgm:spPr/>
      <dgm:t>
        <a:bodyPr/>
        <a:lstStyle/>
        <a:p>
          <a:r>
            <a:rPr lang="ru-RU" dirty="0"/>
            <a:t>Отрицательные</a:t>
          </a:r>
        </a:p>
      </dgm:t>
    </dgm:pt>
    <dgm:pt modelId="{D722104B-5879-4C3A-885E-834436139A49}" type="parTrans" cxnId="{66FADF51-BAC7-4981-A81B-E6A249635499}">
      <dgm:prSet/>
      <dgm:spPr/>
      <dgm:t>
        <a:bodyPr/>
        <a:lstStyle/>
        <a:p>
          <a:endParaRPr lang="ru-RU"/>
        </a:p>
      </dgm:t>
    </dgm:pt>
    <dgm:pt modelId="{49DE402E-EFD0-4157-9C17-1AA8F9CBD2B5}" type="sibTrans" cxnId="{66FADF51-BAC7-4981-A81B-E6A249635499}">
      <dgm:prSet/>
      <dgm:spPr/>
      <dgm:t>
        <a:bodyPr/>
        <a:lstStyle/>
        <a:p>
          <a:endParaRPr lang="ru-RU"/>
        </a:p>
      </dgm:t>
    </dgm:pt>
    <dgm:pt modelId="{953BBDA9-00C7-4097-A5B3-24F91FC55EF4}">
      <dgm:prSet phldrT="[Текст]"/>
      <dgm:spPr/>
      <dgm:t>
        <a:bodyPr/>
        <a:lstStyle/>
        <a:p>
          <a:r>
            <a:rPr lang="ru-RU" dirty="0"/>
            <a:t>Любит больше стоять в стороне</a:t>
          </a:r>
        </a:p>
      </dgm:t>
    </dgm:pt>
    <dgm:pt modelId="{989DD8E9-9E56-4961-BDA0-70AA4B72A841}" type="parTrans" cxnId="{359CB3B4-811B-47A0-A342-3D92DB3C13A8}">
      <dgm:prSet/>
      <dgm:spPr/>
      <dgm:t>
        <a:bodyPr/>
        <a:lstStyle/>
        <a:p>
          <a:endParaRPr lang="ru-RU"/>
        </a:p>
      </dgm:t>
    </dgm:pt>
    <dgm:pt modelId="{FB459B7E-01B5-4901-9B50-FFC2CB4E0ED3}" type="sibTrans" cxnId="{359CB3B4-811B-47A0-A342-3D92DB3C13A8}">
      <dgm:prSet/>
      <dgm:spPr/>
      <dgm:t>
        <a:bodyPr/>
        <a:lstStyle/>
        <a:p>
          <a:endParaRPr lang="ru-RU"/>
        </a:p>
      </dgm:t>
    </dgm:pt>
    <dgm:pt modelId="{B108A865-A457-4755-B2A1-2DBD34DB68E1}">
      <dgm:prSet phldrT="[Текст]"/>
      <dgm:spPr/>
      <dgm:t>
        <a:bodyPr/>
        <a:lstStyle/>
        <a:p>
          <a:r>
            <a:rPr lang="ru-RU" dirty="0"/>
            <a:t>Плохой руководитель</a:t>
          </a:r>
        </a:p>
      </dgm:t>
    </dgm:pt>
    <dgm:pt modelId="{72A53B1E-0667-49A7-BBC3-FCA83DF1DDF5}" type="parTrans" cxnId="{2DDF1892-1B38-4AF6-A486-05F43EBDE6AA}">
      <dgm:prSet/>
      <dgm:spPr/>
      <dgm:t>
        <a:bodyPr/>
        <a:lstStyle/>
        <a:p>
          <a:endParaRPr lang="ru-RU"/>
        </a:p>
      </dgm:t>
    </dgm:pt>
    <dgm:pt modelId="{52D25F57-73F7-4947-92CA-9AAA3738503F}" type="sibTrans" cxnId="{2DDF1892-1B38-4AF6-A486-05F43EBDE6AA}">
      <dgm:prSet/>
      <dgm:spPr/>
      <dgm:t>
        <a:bodyPr/>
        <a:lstStyle/>
        <a:p>
          <a:endParaRPr lang="ru-RU"/>
        </a:p>
      </dgm:t>
    </dgm:pt>
    <dgm:pt modelId="{4AB61944-73EF-4FED-B424-88E292178F6B}">
      <dgm:prSet phldrT="[Текст]"/>
      <dgm:spPr/>
      <dgm:t>
        <a:bodyPr/>
        <a:lstStyle/>
        <a:p>
          <a:r>
            <a:rPr lang="ru-RU" dirty="0"/>
            <a:t>Работает легко</a:t>
          </a:r>
        </a:p>
      </dgm:t>
    </dgm:pt>
    <dgm:pt modelId="{99BC9921-8CCC-4F9A-B5E3-5B3BDEFA7AAD}" type="parTrans" cxnId="{7F071BD0-F211-44DD-BA08-1D5BCEC6FDD2}">
      <dgm:prSet/>
      <dgm:spPr/>
      <dgm:t>
        <a:bodyPr/>
        <a:lstStyle/>
        <a:p>
          <a:endParaRPr lang="ru-RU"/>
        </a:p>
      </dgm:t>
    </dgm:pt>
    <dgm:pt modelId="{02E34DCB-DCF0-4B74-87A3-F67DF6B81FDA}" type="sibTrans" cxnId="{7F071BD0-F211-44DD-BA08-1D5BCEC6FDD2}">
      <dgm:prSet/>
      <dgm:spPr/>
      <dgm:t>
        <a:bodyPr/>
        <a:lstStyle/>
        <a:p>
          <a:endParaRPr lang="ru-RU"/>
        </a:p>
      </dgm:t>
    </dgm:pt>
    <dgm:pt modelId="{6EB2A827-03C3-4DC4-A4FE-79DCD7401A43}">
      <dgm:prSet phldrT="[Текст]"/>
      <dgm:spPr/>
      <dgm:t>
        <a:bodyPr/>
        <a:lstStyle/>
        <a:p>
          <a:r>
            <a:rPr lang="ru-RU" dirty="0"/>
            <a:t>Аккуратен</a:t>
          </a:r>
        </a:p>
      </dgm:t>
    </dgm:pt>
    <dgm:pt modelId="{0265D26F-3BFB-44C7-A59D-A906D02C9DD0}" type="parTrans" cxnId="{751234F0-51C7-47D0-ABDC-566D212AFAA5}">
      <dgm:prSet/>
      <dgm:spPr/>
      <dgm:t>
        <a:bodyPr/>
        <a:lstStyle/>
        <a:p>
          <a:endParaRPr lang="ru-RU"/>
        </a:p>
      </dgm:t>
    </dgm:pt>
    <dgm:pt modelId="{29455F9C-5FD8-4265-8F51-5B2DA4F93D51}" type="sibTrans" cxnId="{751234F0-51C7-47D0-ABDC-566D212AFAA5}">
      <dgm:prSet/>
      <dgm:spPr/>
      <dgm:t>
        <a:bodyPr/>
        <a:lstStyle/>
        <a:p>
          <a:endParaRPr lang="ru-RU"/>
        </a:p>
      </dgm:t>
    </dgm:pt>
    <dgm:pt modelId="{680AEBC6-03BA-498E-A895-B9A40DC82EB8}">
      <dgm:prSet phldrT="[Текст]"/>
      <dgm:spPr/>
      <dgm:t>
        <a:bodyPr/>
        <a:lstStyle/>
        <a:p>
          <a:r>
            <a:rPr lang="ru-RU" dirty="0"/>
            <a:t>Отличается опытностью</a:t>
          </a:r>
        </a:p>
      </dgm:t>
    </dgm:pt>
    <dgm:pt modelId="{D6111820-3B4E-4243-A214-995D70F73D02}" type="parTrans" cxnId="{061F09EC-A440-43B7-9D0C-1CE46B5E6CDD}">
      <dgm:prSet/>
      <dgm:spPr/>
      <dgm:t>
        <a:bodyPr/>
        <a:lstStyle/>
        <a:p>
          <a:endParaRPr lang="ru-RU"/>
        </a:p>
      </dgm:t>
    </dgm:pt>
    <dgm:pt modelId="{86467DE8-2825-4F8E-BFFC-A9DBA6B4DDF2}" type="sibTrans" cxnId="{061F09EC-A440-43B7-9D0C-1CE46B5E6CDD}">
      <dgm:prSet/>
      <dgm:spPr/>
      <dgm:t>
        <a:bodyPr/>
        <a:lstStyle/>
        <a:p>
          <a:endParaRPr lang="ru-RU"/>
        </a:p>
      </dgm:t>
    </dgm:pt>
    <dgm:pt modelId="{47CFC14D-CE79-4D31-8CB1-70F1960297B4}">
      <dgm:prSet phldrT="[Текст]"/>
      <dgm:spPr/>
      <dgm:t>
        <a:bodyPr/>
        <a:lstStyle/>
        <a:p>
          <a:r>
            <a:rPr lang="ru-RU" dirty="0"/>
            <a:t>Планирует работу прежде, чем начать её</a:t>
          </a:r>
        </a:p>
      </dgm:t>
    </dgm:pt>
    <dgm:pt modelId="{7F2C8F32-8A39-40A0-B9A9-A8BD29D1FE32}" type="parTrans" cxnId="{F8781353-F903-4351-8F58-94FC379FB098}">
      <dgm:prSet/>
      <dgm:spPr/>
      <dgm:t>
        <a:bodyPr/>
        <a:lstStyle/>
        <a:p>
          <a:endParaRPr lang="ru-RU"/>
        </a:p>
      </dgm:t>
    </dgm:pt>
    <dgm:pt modelId="{07524E18-C59E-466B-BEB1-EB0314C3EE6E}" type="sibTrans" cxnId="{F8781353-F903-4351-8F58-94FC379FB098}">
      <dgm:prSet/>
      <dgm:spPr/>
      <dgm:t>
        <a:bodyPr/>
        <a:lstStyle/>
        <a:p>
          <a:endParaRPr lang="ru-RU"/>
        </a:p>
      </dgm:t>
    </dgm:pt>
    <dgm:pt modelId="{740FB75D-1B45-4C44-B81A-8B5B87394B08}">
      <dgm:prSet phldrT="[Текст]"/>
      <dgm:spPr/>
      <dgm:t>
        <a:bodyPr/>
        <a:lstStyle/>
        <a:p>
          <a:r>
            <a:rPr lang="ru-RU" dirty="0"/>
            <a:t>Консервативен</a:t>
          </a:r>
        </a:p>
      </dgm:t>
    </dgm:pt>
    <dgm:pt modelId="{4A1C8B18-EA16-434D-951F-C6E4DD28E480}" type="parTrans" cxnId="{511BF6C5-AE67-4CD3-A7CF-4ED85A677326}">
      <dgm:prSet/>
      <dgm:spPr/>
      <dgm:t>
        <a:bodyPr/>
        <a:lstStyle/>
        <a:p>
          <a:endParaRPr lang="ru-RU"/>
        </a:p>
      </dgm:t>
    </dgm:pt>
    <dgm:pt modelId="{4E4BCD69-8C27-4E96-803A-3CA77E83676A}" type="sibTrans" cxnId="{511BF6C5-AE67-4CD3-A7CF-4ED85A677326}">
      <dgm:prSet/>
      <dgm:spPr/>
      <dgm:t>
        <a:bodyPr/>
        <a:lstStyle/>
        <a:p>
          <a:endParaRPr lang="ru-RU"/>
        </a:p>
      </dgm:t>
    </dgm:pt>
    <dgm:pt modelId="{E388CB61-0423-4B6B-ABD8-A3961CA668FA}">
      <dgm:prSet phldrT="[Текст]"/>
      <dgm:spPr/>
      <dgm:t>
        <a:bodyPr/>
        <a:lstStyle/>
        <a:p>
          <a:r>
            <a:rPr lang="ru-RU" dirty="0"/>
            <a:t>Постоянен в выполнении обязанностей</a:t>
          </a:r>
        </a:p>
      </dgm:t>
    </dgm:pt>
    <dgm:pt modelId="{B721C5A6-3D30-4284-BDD5-CBB7DE2C8834}" type="parTrans" cxnId="{8C00E4E6-F974-490F-87D1-A7C443E4A5AF}">
      <dgm:prSet/>
      <dgm:spPr/>
      <dgm:t>
        <a:bodyPr/>
        <a:lstStyle/>
        <a:p>
          <a:endParaRPr lang="ru-RU"/>
        </a:p>
      </dgm:t>
    </dgm:pt>
    <dgm:pt modelId="{314343C8-977E-4489-BDBC-8DF72065BBFA}" type="sibTrans" cxnId="{8C00E4E6-F974-490F-87D1-A7C443E4A5AF}">
      <dgm:prSet/>
      <dgm:spPr/>
      <dgm:t>
        <a:bodyPr/>
        <a:lstStyle/>
        <a:p>
          <a:endParaRPr lang="ru-RU"/>
        </a:p>
      </dgm:t>
    </dgm:pt>
    <dgm:pt modelId="{F6BDC0A0-CB87-4750-9478-B6279D78B160}">
      <dgm:prSet phldrT="[Текст]"/>
      <dgm:spPr/>
      <dgm:t>
        <a:bodyPr/>
        <a:lstStyle/>
        <a:p>
          <a:r>
            <a:rPr lang="ru-RU" dirty="0"/>
            <a:t>Спокоен в выполнении любой работы</a:t>
          </a:r>
        </a:p>
      </dgm:t>
    </dgm:pt>
    <dgm:pt modelId="{FF2A8443-79CE-4DC9-8066-59BE91E171F9}" type="parTrans" cxnId="{7C33053D-E5F7-47C3-A650-05E45A47FFBA}">
      <dgm:prSet/>
      <dgm:spPr/>
      <dgm:t>
        <a:bodyPr/>
        <a:lstStyle/>
        <a:p>
          <a:endParaRPr lang="ru-RU"/>
        </a:p>
      </dgm:t>
    </dgm:pt>
    <dgm:pt modelId="{7759F3E5-C0CD-46FA-B09F-54055768C6BA}" type="sibTrans" cxnId="{7C33053D-E5F7-47C3-A650-05E45A47FFBA}">
      <dgm:prSet/>
      <dgm:spPr/>
      <dgm:t>
        <a:bodyPr/>
        <a:lstStyle/>
        <a:p>
          <a:endParaRPr lang="ru-RU"/>
        </a:p>
      </dgm:t>
    </dgm:pt>
    <dgm:pt modelId="{9156C2FA-3DB6-4C8A-80E6-9BED4F5C7B6A}">
      <dgm:prSet phldrT="[Текст]"/>
      <dgm:spPr/>
      <dgm:t>
        <a:bodyPr/>
        <a:lstStyle/>
        <a:p>
          <a:r>
            <a:rPr lang="ru-RU" dirty="0"/>
            <a:t>Неактивен</a:t>
          </a:r>
        </a:p>
      </dgm:t>
    </dgm:pt>
    <dgm:pt modelId="{00D54AF0-4F01-4337-9927-4082701409DD}" type="parTrans" cxnId="{DCCADF3A-F3F7-426E-A6D8-465F526473FD}">
      <dgm:prSet/>
      <dgm:spPr/>
      <dgm:t>
        <a:bodyPr/>
        <a:lstStyle/>
        <a:p>
          <a:endParaRPr lang="ru-RU"/>
        </a:p>
      </dgm:t>
    </dgm:pt>
    <dgm:pt modelId="{4FFF1AB9-A7DB-4F95-B3F1-22EDC0899F1E}" type="sibTrans" cxnId="{DCCADF3A-F3F7-426E-A6D8-465F526473FD}">
      <dgm:prSet/>
      <dgm:spPr/>
      <dgm:t>
        <a:bodyPr/>
        <a:lstStyle/>
        <a:p>
          <a:endParaRPr lang="ru-RU"/>
        </a:p>
      </dgm:t>
    </dgm:pt>
    <dgm:pt modelId="{B2E8BD72-3484-4C37-8979-A1149C2792EF}">
      <dgm:prSet phldrT="[Текст]"/>
      <dgm:spPr/>
      <dgm:t>
        <a:bodyPr/>
        <a:lstStyle/>
        <a:p>
          <a:r>
            <a:rPr lang="ru-RU" dirty="0"/>
            <a:t>Нерешителен</a:t>
          </a:r>
        </a:p>
      </dgm:t>
    </dgm:pt>
    <dgm:pt modelId="{D24F60B1-D41F-422B-93FB-78A731659F4D}" type="parTrans" cxnId="{5865AB17-85AA-41EF-BB7A-4D5152B2D0BD}">
      <dgm:prSet/>
      <dgm:spPr/>
      <dgm:t>
        <a:bodyPr/>
        <a:lstStyle/>
        <a:p>
          <a:endParaRPr lang="ru-RU"/>
        </a:p>
      </dgm:t>
    </dgm:pt>
    <dgm:pt modelId="{0C20300E-7D1B-4661-A8AB-19CBC46E01EA}" type="sibTrans" cxnId="{5865AB17-85AA-41EF-BB7A-4D5152B2D0BD}">
      <dgm:prSet/>
      <dgm:spPr/>
      <dgm:t>
        <a:bodyPr/>
        <a:lstStyle/>
        <a:p>
          <a:endParaRPr lang="ru-RU"/>
        </a:p>
      </dgm:t>
    </dgm:pt>
    <dgm:pt modelId="{184F26FA-5F46-48F2-BC8F-BD96C50C956C}">
      <dgm:prSet phldrT="[Текст]"/>
      <dgm:spPr/>
      <dgm:t>
        <a:bodyPr/>
        <a:lstStyle/>
        <a:p>
          <a:r>
            <a:rPr lang="ru-RU" dirty="0"/>
            <a:t>Как работник зависим</a:t>
          </a:r>
        </a:p>
      </dgm:t>
    </dgm:pt>
    <dgm:pt modelId="{5FB7522D-2070-4915-9ABF-8BB68222C50F}" type="parTrans" cxnId="{F05222CD-6B0C-4736-AEE3-FF86E9951E0F}">
      <dgm:prSet/>
      <dgm:spPr/>
      <dgm:t>
        <a:bodyPr/>
        <a:lstStyle/>
        <a:p>
          <a:endParaRPr lang="ru-RU"/>
        </a:p>
      </dgm:t>
    </dgm:pt>
    <dgm:pt modelId="{CED80C49-63DF-4796-8075-03D34B135B2D}" type="sibTrans" cxnId="{F05222CD-6B0C-4736-AEE3-FF86E9951E0F}">
      <dgm:prSet/>
      <dgm:spPr/>
      <dgm:t>
        <a:bodyPr/>
        <a:lstStyle/>
        <a:p>
          <a:endParaRPr lang="ru-RU"/>
        </a:p>
      </dgm:t>
    </dgm:pt>
    <dgm:pt modelId="{122CD9EA-D981-48BC-BBFD-6A3E849ABE77}">
      <dgm:prSet phldrT="[Текст]"/>
      <dgm:spPr/>
      <dgm:t>
        <a:bodyPr/>
        <a:lstStyle/>
        <a:p>
          <a:r>
            <a:rPr lang="ru-RU" dirty="0"/>
            <a:t>Не поддерживает творческий дух </a:t>
          </a:r>
        </a:p>
      </dgm:t>
    </dgm:pt>
    <dgm:pt modelId="{344A7817-7107-453D-9B9A-A28900157599}" type="parTrans" cxnId="{E4DA7C84-5802-4FA3-A1F4-0FD045F1A95E}">
      <dgm:prSet/>
      <dgm:spPr/>
      <dgm:t>
        <a:bodyPr/>
        <a:lstStyle/>
        <a:p>
          <a:endParaRPr lang="ru-RU"/>
        </a:p>
      </dgm:t>
    </dgm:pt>
    <dgm:pt modelId="{456A4F6D-9B3B-40EE-85D6-EF7774ED4FA0}" type="sibTrans" cxnId="{E4DA7C84-5802-4FA3-A1F4-0FD045F1A95E}">
      <dgm:prSet/>
      <dgm:spPr/>
      <dgm:t>
        <a:bodyPr/>
        <a:lstStyle/>
        <a:p>
          <a:endParaRPr lang="ru-RU"/>
        </a:p>
      </dgm:t>
    </dgm:pt>
    <dgm:pt modelId="{8090E928-F8FB-4957-9722-5FDF6BE5BE74}">
      <dgm:prSet phldrT="[Текст]"/>
      <dgm:spPr/>
      <dgm:t>
        <a:bodyPr/>
        <a:lstStyle/>
        <a:p>
          <a:r>
            <a:rPr lang="ru-RU" dirty="0"/>
            <a:t>Не принимает ответственности</a:t>
          </a:r>
        </a:p>
      </dgm:t>
    </dgm:pt>
    <dgm:pt modelId="{E39BD9F7-50FC-4F76-873C-33248E53179C}" type="parTrans" cxnId="{43A83C98-08E4-4DD9-81CE-5B0B1A620641}">
      <dgm:prSet/>
      <dgm:spPr/>
      <dgm:t>
        <a:bodyPr/>
        <a:lstStyle/>
        <a:p>
          <a:endParaRPr lang="ru-RU"/>
        </a:p>
      </dgm:t>
    </dgm:pt>
    <dgm:pt modelId="{92FE86E9-0A50-4E2D-B54E-0DDB5CBEC820}" type="sibTrans" cxnId="{43A83C98-08E4-4DD9-81CE-5B0B1A620641}">
      <dgm:prSet/>
      <dgm:spPr/>
      <dgm:t>
        <a:bodyPr/>
        <a:lstStyle/>
        <a:p>
          <a:endParaRPr lang="ru-RU"/>
        </a:p>
      </dgm:t>
    </dgm:pt>
    <dgm:pt modelId="{9E7A5A63-8970-4C74-8EB3-6043F3D2551F}">
      <dgm:prSet phldrT="[Текст]"/>
      <dgm:spPr/>
      <dgm:t>
        <a:bodyPr/>
        <a:lstStyle/>
        <a:p>
          <a:r>
            <a:rPr lang="ru-RU" dirty="0"/>
            <a:t>Противостоит любым переменам</a:t>
          </a:r>
        </a:p>
      </dgm:t>
    </dgm:pt>
    <dgm:pt modelId="{B383D914-D357-464E-88AC-5EFAC9E5A20D}" type="parTrans" cxnId="{D5192A9E-A881-47F7-BFC2-09DCE3E66FE0}">
      <dgm:prSet/>
      <dgm:spPr/>
      <dgm:t>
        <a:bodyPr/>
        <a:lstStyle/>
        <a:p>
          <a:endParaRPr lang="ru-RU"/>
        </a:p>
      </dgm:t>
    </dgm:pt>
    <dgm:pt modelId="{FAD94513-D458-4539-AE01-89F28DD2D9AC}" type="sibTrans" cxnId="{D5192A9E-A881-47F7-BFC2-09DCE3E66FE0}">
      <dgm:prSet/>
      <dgm:spPr/>
      <dgm:t>
        <a:bodyPr/>
        <a:lstStyle/>
        <a:p>
          <a:endParaRPr lang="ru-RU"/>
        </a:p>
      </dgm:t>
    </dgm:pt>
    <dgm:pt modelId="{82F89F88-B855-4C6B-BF92-C43050C85399}">
      <dgm:prSet phldrT="[Текст]"/>
      <dgm:spPr/>
      <dgm:t>
        <a:bodyPr/>
        <a:lstStyle/>
        <a:p>
          <a:r>
            <a:rPr lang="ru-RU" dirty="0"/>
            <a:t>Склонен откладывать решения на завтра</a:t>
          </a:r>
        </a:p>
      </dgm:t>
    </dgm:pt>
    <dgm:pt modelId="{71916856-AEE2-4D65-9C2B-AB7BB2F3E470}" type="parTrans" cxnId="{E2FBFDA9-1EEB-433E-A0A4-FD312ACDA1B8}">
      <dgm:prSet/>
      <dgm:spPr/>
      <dgm:t>
        <a:bodyPr/>
        <a:lstStyle/>
        <a:p>
          <a:endParaRPr lang="ru-RU"/>
        </a:p>
      </dgm:t>
    </dgm:pt>
    <dgm:pt modelId="{BFC38A91-83A1-4B85-8ABD-C6121848ECA4}" type="sibTrans" cxnId="{E2FBFDA9-1EEB-433E-A0A4-FD312ACDA1B8}">
      <dgm:prSet/>
      <dgm:spPr/>
      <dgm:t>
        <a:bodyPr/>
        <a:lstStyle/>
        <a:p>
          <a:endParaRPr lang="ru-RU"/>
        </a:p>
      </dgm:t>
    </dgm:pt>
    <dgm:pt modelId="{ADF5C85F-DFD5-4B75-AE94-30DC4DD29680}">
      <dgm:prSet phldrT="[Текст]"/>
      <dgm:spPr/>
      <dgm:t>
        <a:bodyPr/>
        <a:lstStyle/>
        <a:p>
          <a:r>
            <a:rPr lang="ru-RU" dirty="0"/>
            <a:t>Склонен к осуждению</a:t>
          </a:r>
        </a:p>
      </dgm:t>
    </dgm:pt>
    <dgm:pt modelId="{04CE5C94-A956-4F07-AB4F-417B86F3B02C}" type="parTrans" cxnId="{256900CF-4B5E-4991-8760-9F0795801042}">
      <dgm:prSet/>
      <dgm:spPr/>
      <dgm:t>
        <a:bodyPr/>
        <a:lstStyle/>
        <a:p>
          <a:endParaRPr lang="ru-RU"/>
        </a:p>
      </dgm:t>
    </dgm:pt>
    <dgm:pt modelId="{3BA5DC56-AFF0-4A04-B5E6-49BFF59C434A}" type="sibTrans" cxnId="{256900CF-4B5E-4991-8760-9F0795801042}">
      <dgm:prSet/>
      <dgm:spPr/>
      <dgm:t>
        <a:bodyPr/>
        <a:lstStyle/>
        <a:p>
          <a:endParaRPr lang="ru-RU"/>
        </a:p>
      </dgm:t>
    </dgm:pt>
    <dgm:pt modelId="{221D2A08-FBC9-41C5-92FD-EFCBE8EEEFAC}" type="pres">
      <dgm:prSet presAssocID="{737ABEE6-61F6-4D74-9AB9-AE4F00F521F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A1E02EA-7624-4BF7-8E01-386FF82A0A4B}" type="pres">
      <dgm:prSet presAssocID="{269D0796-571B-4A9D-80F7-4D8FE6B39449}" presName="root" presStyleCnt="0"/>
      <dgm:spPr/>
    </dgm:pt>
    <dgm:pt modelId="{3B2BF19E-7E91-4854-99A6-380A5D371E8A}" type="pres">
      <dgm:prSet presAssocID="{269D0796-571B-4A9D-80F7-4D8FE6B39449}" presName="rootComposite" presStyleCnt="0"/>
      <dgm:spPr/>
    </dgm:pt>
    <dgm:pt modelId="{2CE51C51-CCE4-44EB-9316-9CC3C918F50B}" type="pres">
      <dgm:prSet presAssocID="{269D0796-571B-4A9D-80F7-4D8FE6B39449}" presName="rootText" presStyleLbl="node1" presStyleIdx="0" presStyleCnt="2" custScaleX="100570" custScaleY="34548"/>
      <dgm:spPr/>
    </dgm:pt>
    <dgm:pt modelId="{E27E8653-0D64-4232-B82D-F27B74D57AE5}" type="pres">
      <dgm:prSet presAssocID="{269D0796-571B-4A9D-80F7-4D8FE6B39449}" presName="rootConnector" presStyleLbl="node1" presStyleIdx="0" presStyleCnt="2"/>
      <dgm:spPr/>
    </dgm:pt>
    <dgm:pt modelId="{7C4CC1FB-56FC-4E0C-94C7-6D59E7F918CE}" type="pres">
      <dgm:prSet presAssocID="{269D0796-571B-4A9D-80F7-4D8FE6B39449}" presName="childShape" presStyleCnt="0"/>
      <dgm:spPr/>
    </dgm:pt>
    <dgm:pt modelId="{BD1DC29B-63DF-47D9-8A57-8D48CA825460}" type="pres">
      <dgm:prSet presAssocID="{B5F2A933-B655-43CD-A491-75864C34E88F}" presName="Name13" presStyleLbl="parChTrans1D2" presStyleIdx="0" presStyleCnt="19"/>
      <dgm:spPr/>
    </dgm:pt>
    <dgm:pt modelId="{B5BD5529-D676-4404-9F40-6E94B94712A8}" type="pres">
      <dgm:prSet presAssocID="{4CE714E0-E96E-4959-9079-2A60E28F02C1}" presName="childText" presStyleLbl="bgAcc1" presStyleIdx="0" presStyleCnt="19" custScaleX="269136" custScaleY="40560">
        <dgm:presLayoutVars>
          <dgm:bulletEnabled val="1"/>
        </dgm:presLayoutVars>
      </dgm:prSet>
      <dgm:spPr/>
    </dgm:pt>
    <dgm:pt modelId="{AF454D2C-B2FA-42D9-9B86-33A4A37B1DBB}" type="pres">
      <dgm:prSet presAssocID="{D15757D4-7FAB-481C-83C4-B83002A7232C}" presName="Name13" presStyleLbl="parChTrans1D2" presStyleIdx="1" presStyleCnt="19"/>
      <dgm:spPr/>
    </dgm:pt>
    <dgm:pt modelId="{EDA88247-332F-42D4-B277-DD2500604A75}" type="pres">
      <dgm:prSet presAssocID="{5AC186B2-FB80-43BF-A1AD-7C613B3D3FAC}" presName="childText" presStyleLbl="bgAcc1" presStyleIdx="1" presStyleCnt="19" custScaleX="119159" custScaleY="36355">
        <dgm:presLayoutVars>
          <dgm:bulletEnabled val="1"/>
        </dgm:presLayoutVars>
      </dgm:prSet>
      <dgm:spPr/>
    </dgm:pt>
    <dgm:pt modelId="{77DFA018-0AA9-4176-B3D2-5F8D904DC62C}" type="pres">
      <dgm:prSet presAssocID="{99BC9921-8CCC-4F9A-B5E3-5B3BDEFA7AAD}" presName="Name13" presStyleLbl="parChTrans1D2" presStyleIdx="2" presStyleCnt="19"/>
      <dgm:spPr/>
    </dgm:pt>
    <dgm:pt modelId="{D71E2926-8E64-4DF1-8E69-F70E4218187B}" type="pres">
      <dgm:prSet presAssocID="{4AB61944-73EF-4FED-B424-88E292178F6B}" presName="childText" presStyleLbl="bgAcc1" presStyleIdx="2" presStyleCnt="19" custScaleX="131915" custScaleY="32274">
        <dgm:presLayoutVars>
          <dgm:bulletEnabled val="1"/>
        </dgm:presLayoutVars>
      </dgm:prSet>
      <dgm:spPr/>
    </dgm:pt>
    <dgm:pt modelId="{5AE4F038-F284-454C-BF1E-A71DD530480E}" type="pres">
      <dgm:prSet presAssocID="{0265D26F-3BFB-44C7-A59D-A906D02C9DD0}" presName="Name13" presStyleLbl="parChTrans1D2" presStyleIdx="3" presStyleCnt="19"/>
      <dgm:spPr/>
    </dgm:pt>
    <dgm:pt modelId="{58F573F4-B573-4135-8B46-C15B1EA8D3BA}" type="pres">
      <dgm:prSet presAssocID="{6EB2A827-03C3-4DC4-A4FE-79DCD7401A43}" presName="childText" presStyleLbl="bgAcc1" presStyleIdx="3" presStyleCnt="19" custScaleX="103626" custScaleY="32500" custLinFactNeighborX="6431" custLinFactNeighborY="1629">
        <dgm:presLayoutVars>
          <dgm:bulletEnabled val="1"/>
        </dgm:presLayoutVars>
      </dgm:prSet>
      <dgm:spPr/>
    </dgm:pt>
    <dgm:pt modelId="{6EF8FF70-E507-4114-8983-005ED9C124D5}" type="pres">
      <dgm:prSet presAssocID="{D6111820-3B4E-4243-A214-995D70F73D02}" presName="Name13" presStyleLbl="parChTrans1D2" presStyleIdx="4" presStyleCnt="19"/>
      <dgm:spPr/>
    </dgm:pt>
    <dgm:pt modelId="{E81EEEC4-C035-4CA6-B8BD-0CABDD61CDD9}" type="pres">
      <dgm:prSet presAssocID="{680AEBC6-03BA-498E-A895-B9A40DC82EB8}" presName="childText" presStyleLbl="bgAcc1" presStyleIdx="4" presStyleCnt="19" custScaleX="153592" custScaleY="34831">
        <dgm:presLayoutVars>
          <dgm:bulletEnabled val="1"/>
        </dgm:presLayoutVars>
      </dgm:prSet>
      <dgm:spPr/>
    </dgm:pt>
    <dgm:pt modelId="{41F0A2D3-5D23-4ECC-9B8E-C1EA322A9D8E}" type="pres">
      <dgm:prSet presAssocID="{7F2C8F32-8A39-40A0-B9A9-A8BD29D1FE32}" presName="Name13" presStyleLbl="parChTrans1D2" presStyleIdx="5" presStyleCnt="19"/>
      <dgm:spPr/>
    </dgm:pt>
    <dgm:pt modelId="{11CE0A9F-D3A7-4000-B33D-5C8A08AD7177}" type="pres">
      <dgm:prSet presAssocID="{47CFC14D-CE79-4D31-8CB1-70F1960297B4}" presName="childText" presStyleLbl="bgAcc1" presStyleIdx="5" presStyleCnt="19" custScaleX="245492" custScaleY="33201">
        <dgm:presLayoutVars>
          <dgm:bulletEnabled val="1"/>
        </dgm:presLayoutVars>
      </dgm:prSet>
      <dgm:spPr/>
    </dgm:pt>
    <dgm:pt modelId="{35071D4B-0636-45B9-B518-DE4976B4B911}" type="pres">
      <dgm:prSet presAssocID="{4A1C8B18-EA16-434D-951F-C6E4DD28E480}" presName="Name13" presStyleLbl="parChTrans1D2" presStyleIdx="6" presStyleCnt="19"/>
      <dgm:spPr/>
    </dgm:pt>
    <dgm:pt modelId="{76C5657D-BE6C-4DCB-AD2B-D673852D7629}" type="pres">
      <dgm:prSet presAssocID="{740FB75D-1B45-4C44-B81A-8B5B87394B08}" presName="childText" presStyleLbl="bgAcc1" presStyleIdx="6" presStyleCnt="19" custScaleX="146466" custScaleY="38105">
        <dgm:presLayoutVars>
          <dgm:bulletEnabled val="1"/>
        </dgm:presLayoutVars>
      </dgm:prSet>
      <dgm:spPr/>
    </dgm:pt>
    <dgm:pt modelId="{ECD83A65-9F7B-4B81-ADE9-EE707EAB9F55}" type="pres">
      <dgm:prSet presAssocID="{B721C5A6-3D30-4284-BDD5-CBB7DE2C8834}" presName="Name13" presStyleLbl="parChTrans1D2" presStyleIdx="7" presStyleCnt="19"/>
      <dgm:spPr/>
    </dgm:pt>
    <dgm:pt modelId="{BF34B848-A5AB-460B-94BE-04E617791F2D}" type="pres">
      <dgm:prSet presAssocID="{E388CB61-0423-4B6B-ABD8-A3961CA668FA}" presName="childText" presStyleLbl="bgAcc1" presStyleIdx="7" presStyleCnt="19" custScaleX="247314" custScaleY="31402">
        <dgm:presLayoutVars>
          <dgm:bulletEnabled val="1"/>
        </dgm:presLayoutVars>
      </dgm:prSet>
      <dgm:spPr/>
    </dgm:pt>
    <dgm:pt modelId="{684684AB-A5D0-454A-8A32-225F794486E4}" type="pres">
      <dgm:prSet presAssocID="{FF2A8443-79CE-4DC9-8066-59BE91E171F9}" presName="Name13" presStyleLbl="parChTrans1D2" presStyleIdx="8" presStyleCnt="19"/>
      <dgm:spPr/>
    </dgm:pt>
    <dgm:pt modelId="{35D4FF02-8B5F-400A-8D67-FF158291444E}" type="pres">
      <dgm:prSet presAssocID="{F6BDC0A0-CB87-4750-9478-B6279D78B160}" presName="childText" presStyleLbl="bgAcc1" presStyleIdx="8" presStyleCnt="19" custScaleX="277326" custScaleY="27972">
        <dgm:presLayoutVars>
          <dgm:bulletEnabled val="1"/>
        </dgm:presLayoutVars>
      </dgm:prSet>
      <dgm:spPr/>
    </dgm:pt>
    <dgm:pt modelId="{8C00C89C-8DB5-42A8-AD54-DE2F04869CA6}" type="pres">
      <dgm:prSet presAssocID="{E3E5C88B-3FD2-4E30-AABB-FFFC2DDB08C3}" presName="root" presStyleCnt="0"/>
      <dgm:spPr/>
    </dgm:pt>
    <dgm:pt modelId="{5E3EF3B6-0D07-4968-B229-805FC9840F5C}" type="pres">
      <dgm:prSet presAssocID="{E3E5C88B-3FD2-4E30-AABB-FFFC2DDB08C3}" presName="rootComposite" presStyleCnt="0"/>
      <dgm:spPr/>
    </dgm:pt>
    <dgm:pt modelId="{99B8E1AF-3F3C-4642-A566-3617532B7C28}" type="pres">
      <dgm:prSet presAssocID="{E3E5C88B-3FD2-4E30-AABB-FFFC2DDB08C3}" presName="rootText" presStyleLbl="node1" presStyleIdx="1" presStyleCnt="2" custScaleX="92289" custScaleY="30799"/>
      <dgm:spPr/>
    </dgm:pt>
    <dgm:pt modelId="{6DCE854C-4D33-4686-B7DB-4D61DBF3940D}" type="pres">
      <dgm:prSet presAssocID="{E3E5C88B-3FD2-4E30-AABB-FFFC2DDB08C3}" presName="rootConnector" presStyleLbl="node1" presStyleIdx="1" presStyleCnt="2"/>
      <dgm:spPr/>
    </dgm:pt>
    <dgm:pt modelId="{75B0561A-E4BA-4610-B0AE-AA210B0AFB52}" type="pres">
      <dgm:prSet presAssocID="{E3E5C88B-3FD2-4E30-AABB-FFFC2DDB08C3}" presName="childShape" presStyleCnt="0"/>
      <dgm:spPr/>
    </dgm:pt>
    <dgm:pt modelId="{6E629F39-29E2-451A-8F8F-BF31E39A8585}" type="pres">
      <dgm:prSet presAssocID="{989DD8E9-9E56-4961-BDA0-70AA4B72A841}" presName="Name13" presStyleLbl="parChTrans1D2" presStyleIdx="9" presStyleCnt="19"/>
      <dgm:spPr/>
    </dgm:pt>
    <dgm:pt modelId="{5F5B3C20-8E1D-461B-B721-DFEAB95AFA57}" type="pres">
      <dgm:prSet presAssocID="{953BBDA9-00C7-4097-A5B3-24F91FC55EF4}" presName="childText" presStyleLbl="bgAcc1" presStyleIdx="9" presStyleCnt="19" custScaleX="173696" custScaleY="25174">
        <dgm:presLayoutVars>
          <dgm:bulletEnabled val="1"/>
        </dgm:presLayoutVars>
      </dgm:prSet>
      <dgm:spPr/>
    </dgm:pt>
    <dgm:pt modelId="{5C49D0D8-ACE9-4F8A-9B67-EBF8C29B7E32}" type="pres">
      <dgm:prSet presAssocID="{72A53B1E-0667-49A7-BBC3-FCA83DF1DDF5}" presName="Name13" presStyleLbl="parChTrans1D2" presStyleIdx="10" presStyleCnt="19"/>
      <dgm:spPr/>
    </dgm:pt>
    <dgm:pt modelId="{0060EB84-C9D2-4762-A2C8-0E1FC7261C91}" type="pres">
      <dgm:prSet presAssocID="{B108A865-A457-4755-B2A1-2DBD34DB68E1}" presName="childText" presStyleLbl="bgAcc1" presStyleIdx="10" presStyleCnt="19" custScaleX="166921" custScaleY="35883">
        <dgm:presLayoutVars>
          <dgm:bulletEnabled val="1"/>
        </dgm:presLayoutVars>
      </dgm:prSet>
      <dgm:spPr/>
    </dgm:pt>
    <dgm:pt modelId="{E32E8CBE-AEEF-4E00-AD27-025BEA2B953A}" type="pres">
      <dgm:prSet presAssocID="{00D54AF0-4F01-4337-9927-4082701409DD}" presName="Name13" presStyleLbl="parChTrans1D2" presStyleIdx="11" presStyleCnt="19"/>
      <dgm:spPr/>
    </dgm:pt>
    <dgm:pt modelId="{2E46CB23-9FED-49AD-A5B7-38AF99664F99}" type="pres">
      <dgm:prSet presAssocID="{9156C2FA-3DB6-4C8A-80E6-9BED4F5C7B6A}" presName="childText" presStyleLbl="bgAcc1" presStyleIdx="11" presStyleCnt="19" custScaleX="116424" custScaleY="29877">
        <dgm:presLayoutVars>
          <dgm:bulletEnabled val="1"/>
        </dgm:presLayoutVars>
      </dgm:prSet>
      <dgm:spPr/>
    </dgm:pt>
    <dgm:pt modelId="{3C40E2F6-1D8B-4715-91B1-ECE5F3C2047D}" type="pres">
      <dgm:prSet presAssocID="{D24F60B1-D41F-422B-93FB-78A731659F4D}" presName="Name13" presStyleLbl="parChTrans1D2" presStyleIdx="12" presStyleCnt="19"/>
      <dgm:spPr/>
    </dgm:pt>
    <dgm:pt modelId="{00E865E3-F554-4D57-BF35-46356291DB62}" type="pres">
      <dgm:prSet presAssocID="{B2E8BD72-3484-4C37-8979-A1149C2792EF}" presName="childText" presStyleLbl="bgAcc1" presStyleIdx="12" presStyleCnt="19" custScaleX="137795" custScaleY="37230">
        <dgm:presLayoutVars>
          <dgm:bulletEnabled val="1"/>
        </dgm:presLayoutVars>
      </dgm:prSet>
      <dgm:spPr/>
    </dgm:pt>
    <dgm:pt modelId="{A367A679-D146-4D2C-BC9F-45D4AA26078B}" type="pres">
      <dgm:prSet presAssocID="{5FB7522D-2070-4915-9ABF-8BB68222C50F}" presName="Name13" presStyleLbl="parChTrans1D2" presStyleIdx="13" presStyleCnt="19"/>
      <dgm:spPr/>
    </dgm:pt>
    <dgm:pt modelId="{2FBB85B0-FF47-42AB-ABB3-DCC7F3134675}" type="pres">
      <dgm:prSet presAssocID="{184F26FA-5F46-48F2-BC8F-BD96C50C956C}" presName="childText" presStyleLbl="bgAcc1" presStyleIdx="13" presStyleCnt="19" custScaleX="223224" custScaleY="37460">
        <dgm:presLayoutVars>
          <dgm:bulletEnabled val="1"/>
        </dgm:presLayoutVars>
      </dgm:prSet>
      <dgm:spPr/>
    </dgm:pt>
    <dgm:pt modelId="{0B8CFA4C-59F0-4CC3-8961-E295A7A18496}" type="pres">
      <dgm:prSet presAssocID="{344A7817-7107-453D-9B9A-A28900157599}" presName="Name13" presStyleLbl="parChTrans1D2" presStyleIdx="14" presStyleCnt="19"/>
      <dgm:spPr/>
    </dgm:pt>
    <dgm:pt modelId="{D29ECFFA-48ED-422A-AFFB-AC523BF9A1E2}" type="pres">
      <dgm:prSet presAssocID="{122CD9EA-D981-48BC-BBFD-6A3E849ABE77}" presName="childText" presStyleLbl="bgAcc1" presStyleIdx="14" presStyleCnt="19" custScaleX="221486" custScaleY="43234">
        <dgm:presLayoutVars>
          <dgm:bulletEnabled val="1"/>
        </dgm:presLayoutVars>
      </dgm:prSet>
      <dgm:spPr/>
    </dgm:pt>
    <dgm:pt modelId="{A7C02019-990D-4160-8620-1E288F3B0CE7}" type="pres">
      <dgm:prSet presAssocID="{B383D914-D357-464E-88AC-5EFAC9E5A20D}" presName="Name13" presStyleLbl="parChTrans1D2" presStyleIdx="15" presStyleCnt="19"/>
      <dgm:spPr/>
    </dgm:pt>
    <dgm:pt modelId="{2E303AF6-5C1B-4C64-AA45-D58AA16E7CAD}" type="pres">
      <dgm:prSet presAssocID="{9E7A5A63-8970-4C74-8EB3-6043F3D2551F}" presName="childText" presStyleLbl="bgAcc1" presStyleIdx="15" presStyleCnt="19" custScaleX="224518" custScaleY="35350">
        <dgm:presLayoutVars>
          <dgm:bulletEnabled val="1"/>
        </dgm:presLayoutVars>
      </dgm:prSet>
      <dgm:spPr/>
    </dgm:pt>
    <dgm:pt modelId="{1A66E196-0813-4A0F-B5B5-5CE383A01025}" type="pres">
      <dgm:prSet presAssocID="{E39BD9F7-50FC-4F76-873C-33248E53179C}" presName="Name13" presStyleLbl="parChTrans1D2" presStyleIdx="16" presStyleCnt="19"/>
      <dgm:spPr/>
    </dgm:pt>
    <dgm:pt modelId="{A758FB97-11FB-477A-AFC5-4E25B3203AF9}" type="pres">
      <dgm:prSet presAssocID="{8090E928-F8FB-4957-9722-5FDF6BE5BE74}" presName="childText" presStyleLbl="bgAcc1" presStyleIdx="16" presStyleCnt="19" custScaleX="210537" custScaleY="38604">
        <dgm:presLayoutVars>
          <dgm:bulletEnabled val="1"/>
        </dgm:presLayoutVars>
      </dgm:prSet>
      <dgm:spPr/>
    </dgm:pt>
    <dgm:pt modelId="{C91A9B61-F09B-4A45-9926-3E3C7CDA2A0D}" type="pres">
      <dgm:prSet presAssocID="{71916856-AEE2-4D65-9C2B-AB7BB2F3E470}" presName="Name13" presStyleLbl="parChTrans1D2" presStyleIdx="17" presStyleCnt="19"/>
      <dgm:spPr/>
    </dgm:pt>
    <dgm:pt modelId="{18537D9F-611A-4F38-A36D-5AACEC81A0F6}" type="pres">
      <dgm:prSet presAssocID="{82F89F88-B855-4C6B-BF92-C43050C85399}" presName="childText" presStyleLbl="bgAcc1" presStyleIdx="17" presStyleCnt="19" custScaleX="341230" custScaleY="40893">
        <dgm:presLayoutVars>
          <dgm:bulletEnabled val="1"/>
        </dgm:presLayoutVars>
      </dgm:prSet>
      <dgm:spPr/>
    </dgm:pt>
    <dgm:pt modelId="{F41F1020-E090-4F58-ADFA-696369431AE6}" type="pres">
      <dgm:prSet presAssocID="{04CE5C94-A956-4F07-AB4F-417B86F3B02C}" presName="Name13" presStyleLbl="parChTrans1D2" presStyleIdx="18" presStyleCnt="19"/>
      <dgm:spPr/>
    </dgm:pt>
    <dgm:pt modelId="{42C77559-BA30-486B-9ACA-E9A74C861243}" type="pres">
      <dgm:prSet presAssocID="{ADF5C85F-DFD5-4B75-AE94-30DC4DD29680}" presName="childText" presStyleLbl="bgAcc1" presStyleIdx="18" presStyleCnt="19" custScaleX="197645" custScaleY="40717">
        <dgm:presLayoutVars>
          <dgm:bulletEnabled val="1"/>
        </dgm:presLayoutVars>
      </dgm:prSet>
      <dgm:spPr/>
    </dgm:pt>
  </dgm:ptLst>
  <dgm:cxnLst>
    <dgm:cxn modelId="{B3355106-5CFB-4E01-8761-CA2F72A8E60D}" type="presOf" srcId="{269D0796-571B-4A9D-80F7-4D8FE6B39449}" destId="{E27E8653-0D64-4232-B82D-F27B74D57AE5}" srcOrd="1" destOrd="0" presId="urn:microsoft.com/office/officeart/2005/8/layout/hierarchy3"/>
    <dgm:cxn modelId="{585CB608-0444-4EE5-82B8-08666AF35E02}" type="presOf" srcId="{5AC186B2-FB80-43BF-A1AD-7C613B3D3FAC}" destId="{EDA88247-332F-42D4-B277-DD2500604A75}" srcOrd="0" destOrd="0" presId="urn:microsoft.com/office/officeart/2005/8/layout/hierarchy3"/>
    <dgm:cxn modelId="{EEE0750B-EED9-4F68-B2D4-AEBB8CAA4B2D}" type="presOf" srcId="{E39BD9F7-50FC-4F76-873C-33248E53179C}" destId="{1A66E196-0813-4A0F-B5B5-5CE383A01025}" srcOrd="0" destOrd="0" presId="urn:microsoft.com/office/officeart/2005/8/layout/hierarchy3"/>
    <dgm:cxn modelId="{B472690E-D25B-4C1B-A213-4DA8707ABD57}" type="presOf" srcId="{0265D26F-3BFB-44C7-A59D-A906D02C9DD0}" destId="{5AE4F038-F284-454C-BF1E-A71DD530480E}" srcOrd="0" destOrd="0" presId="urn:microsoft.com/office/officeart/2005/8/layout/hierarchy3"/>
    <dgm:cxn modelId="{C040E713-CCA1-418E-B0CB-A93B4221CC27}" type="presOf" srcId="{6EB2A827-03C3-4DC4-A4FE-79DCD7401A43}" destId="{58F573F4-B573-4135-8B46-C15B1EA8D3BA}" srcOrd="0" destOrd="0" presId="urn:microsoft.com/office/officeart/2005/8/layout/hierarchy3"/>
    <dgm:cxn modelId="{EC1E3714-A5FA-4035-A0A9-0ED79ADFF02D}" type="presOf" srcId="{B108A865-A457-4755-B2A1-2DBD34DB68E1}" destId="{0060EB84-C9D2-4762-A2C8-0E1FC7261C91}" srcOrd="0" destOrd="0" presId="urn:microsoft.com/office/officeart/2005/8/layout/hierarchy3"/>
    <dgm:cxn modelId="{7E986814-D273-44C2-9A83-7ED34D3D70EC}" type="presOf" srcId="{04CE5C94-A956-4F07-AB4F-417B86F3B02C}" destId="{F41F1020-E090-4F58-ADFA-696369431AE6}" srcOrd="0" destOrd="0" presId="urn:microsoft.com/office/officeart/2005/8/layout/hierarchy3"/>
    <dgm:cxn modelId="{5865AB17-85AA-41EF-BB7A-4D5152B2D0BD}" srcId="{E3E5C88B-3FD2-4E30-AABB-FFFC2DDB08C3}" destId="{B2E8BD72-3484-4C37-8979-A1149C2792EF}" srcOrd="3" destOrd="0" parTransId="{D24F60B1-D41F-422B-93FB-78A731659F4D}" sibTransId="{0C20300E-7D1B-4661-A8AB-19CBC46E01EA}"/>
    <dgm:cxn modelId="{DA71D620-0BE1-4BF7-B7A3-D6FF44C6E311}" srcId="{737ABEE6-61F6-4D74-9AB9-AE4F00F521F2}" destId="{269D0796-571B-4A9D-80F7-4D8FE6B39449}" srcOrd="0" destOrd="0" parTransId="{504C49E6-38C6-4468-879D-DF217E3B3CAF}" sibTransId="{40E459DA-8432-4788-BDF5-FAA711C579DE}"/>
    <dgm:cxn modelId="{5CE11E27-9917-4662-B880-5DFC4FC3D12D}" type="presOf" srcId="{122CD9EA-D981-48BC-BBFD-6A3E849ABE77}" destId="{D29ECFFA-48ED-422A-AFFB-AC523BF9A1E2}" srcOrd="0" destOrd="0" presId="urn:microsoft.com/office/officeart/2005/8/layout/hierarchy3"/>
    <dgm:cxn modelId="{3E221E2B-9456-4F34-8C9D-8472BC8D3D80}" type="presOf" srcId="{D6111820-3B4E-4243-A214-995D70F73D02}" destId="{6EF8FF70-E507-4114-8983-005ED9C124D5}" srcOrd="0" destOrd="0" presId="urn:microsoft.com/office/officeart/2005/8/layout/hierarchy3"/>
    <dgm:cxn modelId="{2CEBE62F-DDD0-45D9-96F4-A977F7F53333}" type="presOf" srcId="{72A53B1E-0667-49A7-BBC3-FCA83DF1DDF5}" destId="{5C49D0D8-ACE9-4F8A-9B67-EBF8C29B7E32}" srcOrd="0" destOrd="0" presId="urn:microsoft.com/office/officeart/2005/8/layout/hierarchy3"/>
    <dgm:cxn modelId="{E6002435-8218-4632-92AA-A7289FA9A09A}" type="presOf" srcId="{4A1C8B18-EA16-434D-951F-C6E4DD28E480}" destId="{35071D4B-0636-45B9-B518-DE4976B4B911}" srcOrd="0" destOrd="0" presId="urn:microsoft.com/office/officeart/2005/8/layout/hierarchy3"/>
    <dgm:cxn modelId="{DCCADF3A-F3F7-426E-A6D8-465F526473FD}" srcId="{E3E5C88B-3FD2-4E30-AABB-FFFC2DDB08C3}" destId="{9156C2FA-3DB6-4C8A-80E6-9BED4F5C7B6A}" srcOrd="2" destOrd="0" parTransId="{00D54AF0-4F01-4337-9927-4082701409DD}" sibTransId="{4FFF1AB9-A7DB-4F95-B3F1-22EDC0899F1E}"/>
    <dgm:cxn modelId="{B286E33A-5AA7-4A1A-81BA-E5CD24D4E6C1}" type="presOf" srcId="{B721C5A6-3D30-4284-BDD5-CBB7DE2C8834}" destId="{ECD83A65-9F7B-4B81-ADE9-EE707EAB9F55}" srcOrd="0" destOrd="0" presId="urn:microsoft.com/office/officeart/2005/8/layout/hierarchy3"/>
    <dgm:cxn modelId="{7C33053D-E5F7-47C3-A650-05E45A47FFBA}" srcId="{269D0796-571B-4A9D-80F7-4D8FE6B39449}" destId="{F6BDC0A0-CB87-4750-9478-B6279D78B160}" srcOrd="8" destOrd="0" parTransId="{FF2A8443-79CE-4DC9-8066-59BE91E171F9}" sibTransId="{7759F3E5-C0CD-46FA-B09F-54055768C6BA}"/>
    <dgm:cxn modelId="{AB13BB41-CF77-4B7D-9083-23DA3F6156F0}" type="presOf" srcId="{D24F60B1-D41F-422B-93FB-78A731659F4D}" destId="{3C40E2F6-1D8B-4715-91B1-ECE5F3C2047D}" srcOrd="0" destOrd="0" presId="urn:microsoft.com/office/officeart/2005/8/layout/hierarchy3"/>
    <dgm:cxn modelId="{510E8944-23EA-490E-86CD-DDE9BB8410E5}" type="presOf" srcId="{E3E5C88B-3FD2-4E30-AABB-FFFC2DDB08C3}" destId="{6DCE854C-4D33-4686-B7DB-4D61DBF3940D}" srcOrd="1" destOrd="0" presId="urn:microsoft.com/office/officeart/2005/8/layout/hierarchy3"/>
    <dgm:cxn modelId="{AD525945-A0EC-4802-B756-6A869F8D3658}" type="presOf" srcId="{4AB61944-73EF-4FED-B424-88E292178F6B}" destId="{D71E2926-8E64-4DF1-8E69-F70E4218187B}" srcOrd="0" destOrd="0" presId="urn:microsoft.com/office/officeart/2005/8/layout/hierarchy3"/>
    <dgm:cxn modelId="{B6AED547-28B9-4A1D-8D5D-41630245E6E1}" type="presOf" srcId="{740FB75D-1B45-4C44-B81A-8B5B87394B08}" destId="{76C5657D-BE6C-4DCB-AD2B-D673852D7629}" srcOrd="0" destOrd="0" presId="urn:microsoft.com/office/officeart/2005/8/layout/hierarchy3"/>
    <dgm:cxn modelId="{C93CE24F-198C-4882-9FB2-BF4F39EC68A0}" type="presOf" srcId="{00D54AF0-4F01-4337-9927-4082701409DD}" destId="{E32E8CBE-AEEF-4E00-AD27-025BEA2B953A}" srcOrd="0" destOrd="0" presId="urn:microsoft.com/office/officeart/2005/8/layout/hierarchy3"/>
    <dgm:cxn modelId="{66FADF51-BAC7-4981-A81B-E6A249635499}" srcId="{737ABEE6-61F6-4D74-9AB9-AE4F00F521F2}" destId="{E3E5C88B-3FD2-4E30-AABB-FFFC2DDB08C3}" srcOrd="1" destOrd="0" parTransId="{D722104B-5879-4C3A-885E-834436139A49}" sibTransId="{49DE402E-EFD0-4157-9C17-1AA8F9CBD2B5}"/>
    <dgm:cxn modelId="{F8781353-F903-4351-8F58-94FC379FB098}" srcId="{269D0796-571B-4A9D-80F7-4D8FE6B39449}" destId="{47CFC14D-CE79-4D31-8CB1-70F1960297B4}" srcOrd="5" destOrd="0" parTransId="{7F2C8F32-8A39-40A0-B9A9-A8BD29D1FE32}" sibTransId="{07524E18-C59E-466B-BEB1-EB0314C3EE6E}"/>
    <dgm:cxn modelId="{A932555A-4033-48C9-A657-0E0681F6244A}" type="presOf" srcId="{737ABEE6-61F6-4D74-9AB9-AE4F00F521F2}" destId="{221D2A08-FBC9-41C5-92FD-EFCBE8EEEFAC}" srcOrd="0" destOrd="0" presId="urn:microsoft.com/office/officeart/2005/8/layout/hierarchy3"/>
    <dgm:cxn modelId="{993CF95A-D5DD-45CD-B7C2-1D2A746BA8B5}" type="presOf" srcId="{FF2A8443-79CE-4DC9-8066-59BE91E171F9}" destId="{684684AB-A5D0-454A-8A32-225F794486E4}" srcOrd="0" destOrd="0" presId="urn:microsoft.com/office/officeart/2005/8/layout/hierarchy3"/>
    <dgm:cxn modelId="{F6A5215B-38A6-4BA1-9B20-235599482987}" type="presOf" srcId="{B2E8BD72-3484-4C37-8979-A1149C2792EF}" destId="{00E865E3-F554-4D57-BF35-46356291DB62}" srcOrd="0" destOrd="0" presId="urn:microsoft.com/office/officeart/2005/8/layout/hierarchy3"/>
    <dgm:cxn modelId="{D185AC5C-BD78-4E24-B17D-5556BA00EF7F}" type="presOf" srcId="{E388CB61-0423-4B6B-ABD8-A3961CA668FA}" destId="{BF34B848-A5AB-460B-94BE-04E617791F2D}" srcOrd="0" destOrd="0" presId="urn:microsoft.com/office/officeart/2005/8/layout/hierarchy3"/>
    <dgm:cxn modelId="{1B1D5C62-42E1-4C24-8A60-F21D5FA78284}" type="presOf" srcId="{344A7817-7107-453D-9B9A-A28900157599}" destId="{0B8CFA4C-59F0-4CC3-8961-E295A7A18496}" srcOrd="0" destOrd="0" presId="urn:microsoft.com/office/officeart/2005/8/layout/hierarchy3"/>
    <dgm:cxn modelId="{2FCFC562-6799-4ED1-BE2B-D3393E7D5EAE}" type="presOf" srcId="{4CE714E0-E96E-4959-9079-2A60E28F02C1}" destId="{B5BD5529-D676-4404-9F40-6E94B94712A8}" srcOrd="0" destOrd="0" presId="urn:microsoft.com/office/officeart/2005/8/layout/hierarchy3"/>
    <dgm:cxn modelId="{4F92E163-8732-4F18-9B81-4D209B4F576B}" type="presOf" srcId="{ADF5C85F-DFD5-4B75-AE94-30DC4DD29680}" destId="{42C77559-BA30-486B-9ACA-E9A74C861243}" srcOrd="0" destOrd="0" presId="urn:microsoft.com/office/officeart/2005/8/layout/hierarchy3"/>
    <dgm:cxn modelId="{2CC41267-DC9F-4D2F-BDC9-4237ADBC38F9}" type="presOf" srcId="{B5F2A933-B655-43CD-A491-75864C34E88F}" destId="{BD1DC29B-63DF-47D9-8A57-8D48CA825460}" srcOrd="0" destOrd="0" presId="urn:microsoft.com/office/officeart/2005/8/layout/hierarchy3"/>
    <dgm:cxn modelId="{D396F96F-FCB0-499E-9B14-F8982368AA76}" type="presOf" srcId="{9156C2FA-3DB6-4C8A-80E6-9BED4F5C7B6A}" destId="{2E46CB23-9FED-49AD-A5B7-38AF99664F99}" srcOrd="0" destOrd="0" presId="urn:microsoft.com/office/officeart/2005/8/layout/hierarchy3"/>
    <dgm:cxn modelId="{E16FE576-A28A-4EB5-91FD-1F9D6F3239B6}" type="presOf" srcId="{E3E5C88B-3FD2-4E30-AABB-FFFC2DDB08C3}" destId="{99B8E1AF-3F3C-4642-A566-3617532B7C28}" srcOrd="0" destOrd="0" presId="urn:microsoft.com/office/officeart/2005/8/layout/hierarchy3"/>
    <dgm:cxn modelId="{4424FA77-3361-448D-9C46-6E0F724A277D}" type="presOf" srcId="{5FB7522D-2070-4915-9ABF-8BB68222C50F}" destId="{A367A679-D146-4D2C-BC9F-45D4AA26078B}" srcOrd="0" destOrd="0" presId="urn:microsoft.com/office/officeart/2005/8/layout/hierarchy3"/>
    <dgm:cxn modelId="{4AC26C78-0C12-403E-8904-886D77ADEC47}" type="presOf" srcId="{9E7A5A63-8970-4C74-8EB3-6043F3D2551F}" destId="{2E303AF6-5C1B-4C64-AA45-D58AA16E7CAD}" srcOrd="0" destOrd="0" presId="urn:microsoft.com/office/officeart/2005/8/layout/hierarchy3"/>
    <dgm:cxn modelId="{E4DA7C84-5802-4FA3-A1F4-0FD045F1A95E}" srcId="{E3E5C88B-3FD2-4E30-AABB-FFFC2DDB08C3}" destId="{122CD9EA-D981-48BC-BBFD-6A3E849ABE77}" srcOrd="5" destOrd="0" parTransId="{344A7817-7107-453D-9B9A-A28900157599}" sibTransId="{456A4F6D-9B3B-40EE-85D6-EF7774ED4FA0}"/>
    <dgm:cxn modelId="{2DDF1892-1B38-4AF6-A486-05F43EBDE6AA}" srcId="{E3E5C88B-3FD2-4E30-AABB-FFFC2DDB08C3}" destId="{B108A865-A457-4755-B2A1-2DBD34DB68E1}" srcOrd="1" destOrd="0" parTransId="{72A53B1E-0667-49A7-BBC3-FCA83DF1DDF5}" sibTransId="{52D25F57-73F7-4947-92CA-9AAA3738503F}"/>
    <dgm:cxn modelId="{93A17994-3125-4564-9E85-E6A2051CB0C1}" srcId="{269D0796-571B-4A9D-80F7-4D8FE6B39449}" destId="{4CE714E0-E96E-4959-9079-2A60E28F02C1}" srcOrd="0" destOrd="0" parTransId="{B5F2A933-B655-43CD-A491-75864C34E88F}" sibTransId="{C9D79B88-1B1A-4203-8133-56E3BB26AB76}"/>
    <dgm:cxn modelId="{43A83C98-08E4-4DD9-81CE-5B0B1A620641}" srcId="{E3E5C88B-3FD2-4E30-AABB-FFFC2DDB08C3}" destId="{8090E928-F8FB-4957-9722-5FDF6BE5BE74}" srcOrd="7" destOrd="0" parTransId="{E39BD9F7-50FC-4F76-873C-33248E53179C}" sibTransId="{92FE86E9-0A50-4E2D-B54E-0DDB5CBEC820}"/>
    <dgm:cxn modelId="{D5192A9E-A881-47F7-BFC2-09DCE3E66FE0}" srcId="{E3E5C88B-3FD2-4E30-AABB-FFFC2DDB08C3}" destId="{9E7A5A63-8970-4C74-8EB3-6043F3D2551F}" srcOrd="6" destOrd="0" parTransId="{B383D914-D357-464E-88AC-5EFAC9E5A20D}" sibTransId="{FAD94513-D458-4539-AE01-89F28DD2D9AC}"/>
    <dgm:cxn modelId="{50F305A3-C117-44F3-909B-4DBEDF073EA4}" srcId="{269D0796-571B-4A9D-80F7-4D8FE6B39449}" destId="{5AC186B2-FB80-43BF-A1AD-7C613B3D3FAC}" srcOrd="1" destOrd="0" parTransId="{D15757D4-7FAB-481C-83C4-B83002A7232C}" sibTransId="{157BE4AA-FD7A-48F9-886E-843EF2106ACD}"/>
    <dgm:cxn modelId="{626AFDA7-0603-47D6-942E-717748D889AE}" type="presOf" srcId="{184F26FA-5F46-48F2-BC8F-BD96C50C956C}" destId="{2FBB85B0-FF47-42AB-ABB3-DCC7F3134675}" srcOrd="0" destOrd="0" presId="urn:microsoft.com/office/officeart/2005/8/layout/hierarchy3"/>
    <dgm:cxn modelId="{E2FBFDA9-1EEB-433E-A0A4-FD312ACDA1B8}" srcId="{E3E5C88B-3FD2-4E30-AABB-FFFC2DDB08C3}" destId="{82F89F88-B855-4C6B-BF92-C43050C85399}" srcOrd="8" destOrd="0" parTransId="{71916856-AEE2-4D65-9C2B-AB7BB2F3E470}" sibTransId="{BFC38A91-83A1-4B85-8ABD-C6121848ECA4}"/>
    <dgm:cxn modelId="{025E42AE-A02F-4443-9E49-2FB4DDEF79D4}" type="presOf" srcId="{989DD8E9-9E56-4961-BDA0-70AA4B72A841}" destId="{6E629F39-29E2-451A-8F8F-BF31E39A8585}" srcOrd="0" destOrd="0" presId="urn:microsoft.com/office/officeart/2005/8/layout/hierarchy3"/>
    <dgm:cxn modelId="{CC17FBB0-46B7-4A33-992F-D30D0604CA17}" type="presOf" srcId="{B383D914-D357-464E-88AC-5EFAC9E5A20D}" destId="{A7C02019-990D-4160-8620-1E288F3B0CE7}" srcOrd="0" destOrd="0" presId="urn:microsoft.com/office/officeart/2005/8/layout/hierarchy3"/>
    <dgm:cxn modelId="{359CB3B4-811B-47A0-A342-3D92DB3C13A8}" srcId="{E3E5C88B-3FD2-4E30-AABB-FFFC2DDB08C3}" destId="{953BBDA9-00C7-4097-A5B3-24F91FC55EF4}" srcOrd="0" destOrd="0" parTransId="{989DD8E9-9E56-4961-BDA0-70AA4B72A841}" sibTransId="{FB459B7E-01B5-4901-9B50-FFC2CB4E0ED3}"/>
    <dgm:cxn modelId="{A9589DBA-1638-44C1-BE91-A7493BCAC579}" type="presOf" srcId="{71916856-AEE2-4D65-9C2B-AB7BB2F3E470}" destId="{C91A9B61-F09B-4A45-9926-3E3C7CDA2A0D}" srcOrd="0" destOrd="0" presId="urn:microsoft.com/office/officeart/2005/8/layout/hierarchy3"/>
    <dgm:cxn modelId="{511BF6C5-AE67-4CD3-A7CF-4ED85A677326}" srcId="{269D0796-571B-4A9D-80F7-4D8FE6B39449}" destId="{740FB75D-1B45-4C44-B81A-8B5B87394B08}" srcOrd="6" destOrd="0" parTransId="{4A1C8B18-EA16-434D-951F-C6E4DD28E480}" sibTransId="{4E4BCD69-8C27-4E96-803A-3CA77E83676A}"/>
    <dgm:cxn modelId="{F05222CD-6B0C-4736-AEE3-FF86E9951E0F}" srcId="{E3E5C88B-3FD2-4E30-AABB-FFFC2DDB08C3}" destId="{184F26FA-5F46-48F2-BC8F-BD96C50C956C}" srcOrd="4" destOrd="0" parTransId="{5FB7522D-2070-4915-9ABF-8BB68222C50F}" sibTransId="{CED80C49-63DF-4796-8075-03D34B135B2D}"/>
    <dgm:cxn modelId="{256900CF-4B5E-4991-8760-9F0795801042}" srcId="{E3E5C88B-3FD2-4E30-AABB-FFFC2DDB08C3}" destId="{ADF5C85F-DFD5-4B75-AE94-30DC4DD29680}" srcOrd="9" destOrd="0" parTransId="{04CE5C94-A956-4F07-AB4F-417B86F3B02C}" sibTransId="{3BA5DC56-AFF0-4A04-B5E6-49BFF59C434A}"/>
    <dgm:cxn modelId="{7F071BD0-F211-44DD-BA08-1D5BCEC6FDD2}" srcId="{269D0796-571B-4A9D-80F7-4D8FE6B39449}" destId="{4AB61944-73EF-4FED-B424-88E292178F6B}" srcOrd="2" destOrd="0" parTransId="{99BC9921-8CCC-4F9A-B5E3-5B3BDEFA7AAD}" sibTransId="{02E34DCB-DCF0-4B74-87A3-F67DF6B81FDA}"/>
    <dgm:cxn modelId="{BC3819D3-8C16-4C6F-9776-BF467973DB85}" type="presOf" srcId="{82F89F88-B855-4C6B-BF92-C43050C85399}" destId="{18537D9F-611A-4F38-A36D-5AACEC81A0F6}" srcOrd="0" destOrd="0" presId="urn:microsoft.com/office/officeart/2005/8/layout/hierarchy3"/>
    <dgm:cxn modelId="{6D5C11D9-5377-42EF-B772-575717EE575A}" type="presOf" srcId="{47CFC14D-CE79-4D31-8CB1-70F1960297B4}" destId="{11CE0A9F-D3A7-4000-B33D-5C8A08AD7177}" srcOrd="0" destOrd="0" presId="urn:microsoft.com/office/officeart/2005/8/layout/hierarchy3"/>
    <dgm:cxn modelId="{325F69DB-ED7C-4854-A78C-7194D1687B00}" type="presOf" srcId="{D15757D4-7FAB-481C-83C4-B83002A7232C}" destId="{AF454D2C-B2FA-42D9-9B86-33A4A37B1DBB}" srcOrd="0" destOrd="0" presId="urn:microsoft.com/office/officeart/2005/8/layout/hierarchy3"/>
    <dgm:cxn modelId="{CEB1ACE2-5471-4D6D-B3A2-528B55849CC4}" type="presOf" srcId="{F6BDC0A0-CB87-4750-9478-B6279D78B160}" destId="{35D4FF02-8B5F-400A-8D67-FF158291444E}" srcOrd="0" destOrd="0" presId="urn:microsoft.com/office/officeart/2005/8/layout/hierarchy3"/>
    <dgm:cxn modelId="{FD2EE7E2-21E8-47C0-AF8A-71314DECA68B}" type="presOf" srcId="{269D0796-571B-4A9D-80F7-4D8FE6B39449}" destId="{2CE51C51-CCE4-44EB-9316-9CC3C918F50B}" srcOrd="0" destOrd="0" presId="urn:microsoft.com/office/officeart/2005/8/layout/hierarchy3"/>
    <dgm:cxn modelId="{8C00E4E6-F974-490F-87D1-A7C443E4A5AF}" srcId="{269D0796-571B-4A9D-80F7-4D8FE6B39449}" destId="{E388CB61-0423-4B6B-ABD8-A3961CA668FA}" srcOrd="7" destOrd="0" parTransId="{B721C5A6-3D30-4284-BDD5-CBB7DE2C8834}" sibTransId="{314343C8-977E-4489-BDBC-8DF72065BBFA}"/>
    <dgm:cxn modelId="{061F09EC-A440-43B7-9D0C-1CE46B5E6CDD}" srcId="{269D0796-571B-4A9D-80F7-4D8FE6B39449}" destId="{680AEBC6-03BA-498E-A895-B9A40DC82EB8}" srcOrd="4" destOrd="0" parTransId="{D6111820-3B4E-4243-A214-995D70F73D02}" sibTransId="{86467DE8-2825-4F8E-BFFC-A9DBA6B4DDF2}"/>
    <dgm:cxn modelId="{751234F0-51C7-47D0-ABDC-566D212AFAA5}" srcId="{269D0796-571B-4A9D-80F7-4D8FE6B39449}" destId="{6EB2A827-03C3-4DC4-A4FE-79DCD7401A43}" srcOrd="3" destOrd="0" parTransId="{0265D26F-3BFB-44C7-A59D-A906D02C9DD0}" sibTransId="{29455F9C-5FD8-4265-8F51-5B2DA4F93D51}"/>
    <dgm:cxn modelId="{568AB9F1-188D-4808-BD27-536C706FB01E}" type="presOf" srcId="{680AEBC6-03BA-498E-A895-B9A40DC82EB8}" destId="{E81EEEC4-C035-4CA6-B8BD-0CABDD61CDD9}" srcOrd="0" destOrd="0" presId="urn:microsoft.com/office/officeart/2005/8/layout/hierarchy3"/>
    <dgm:cxn modelId="{71EDFEF2-3752-4DA4-A078-0F0392821F70}" type="presOf" srcId="{99BC9921-8CCC-4F9A-B5E3-5B3BDEFA7AAD}" destId="{77DFA018-0AA9-4176-B3D2-5F8D904DC62C}" srcOrd="0" destOrd="0" presId="urn:microsoft.com/office/officeart/2005/8/layout/hierarchy3"/>
    <dgm:cxn modelId="{81E947F3-8267-4236-B1CC-630C36D09DAE}" type="presOf" srcId="{953BBDA9-00C7-4097-A5B3-24F91FC55EF4}" destId="{5F5B3C20-8E1D-461B-B721-DFEAB95AFA57}" srcOrd="0" destOrd="0" presId="urn:microsoft.com/office/officeart/2005/8/layout/hierarchy3"/>
    <dgm:cxn modelId="{A542DDF5-31A1-410B-B0B3-CC63857BB445}" type="presOf" srcId="{8090E928-F8FB-4957-9722-5FDF6BE5BE74}" destId="{A758FB97-11FB-477A-AFC5-4E25B3203AF9}" srcOrd="0" destOrd="0" presId="urn:microsoft.com/office/officeart/2005/8/layout/hierarchy3"/>
    <dgm:cxn modelId="{C0356CF9-F9E7-4C84-AB00-E28393EE014A}" type="presOf" srcId="{7F2C8F32-8A39-40A0-B9A9-A8BD29D1FE32}" destId="{41F0A2D3-5D23-4ECC-9B8E-C1EA322A9D8E}" srcOrd="0" destOrd="0" presId="urn:microsoft.com/office/officeart/2005/8/layout/hierarchy3"/>
    <dgm:cxn modelId="{D41D1993-37C0-4109-A7AE-13E013EE3052}" type="presParOf" srcId="{221D2A08-FBC9-41C5-92FD-EFCBE8EEEFAC}" destId="{7A1E02EA-7624-4BF7-8E01-386FF82A0A4B}" srcOrd="0" destOrd="0" presId="urn:microsoft.com/office/officeart/2005/8/layout/hierarchy3"/>
    <dgm:cxn modelId="{7977562A-85FE-44F9-BF23-0398B2B4E393}" type="presParOf" srcId="{7A1E02EA-7624-4BF7-8E01-386FF82A0A4B}" destId="{3B2BF19E-7E91-4854-99A6-380A5D371E8A}" srcOrd="0" destOrd="0" presId="urn:microsoft.com/office/officeart/2005/8/layout/hierarchy3"/>
    <dgm:cxn modelId="{06654F62-4968-44A8-9703-DCE989AE792F}" type="presParOf" srcId="{3B2BF19E-7E91-4854-99A6-380A5D371E8A}" destId="{2CE51C51-CCE4-44EB-9316-9CC3C918F50B}" srcOrd="0" destOrd="0" presId="urn:microsoft.com/office/officeart/2005/8/layout/hierarchy3"/>
    <dgm:cxn modelId="{856C6E42-6CF1-49CE-AB7A-CEC8EFDDD900}" type="presParOf" srcId="{3B2BF19E-7E91-4854-99A6-380A5D371E8A}" destId="{E27E8653-0D64-4232-B82D-F27B74D57AE5}" srcOrd="1" destOrd="0" presId="urn:microsoft.com/office/officeart/2005/8/layout/hierarchy3"/>
    <dgm:cxn modelId="{D0EC0752-2E43-492F-B6AF-12DF5283B9E6}" type="presParOf" srcId="{7A1E02EA-7624-4BF7-8E01-386FF82A0A4B}" destId="{7C4CC1FB-56FC-4E0C-94C7-6D59E7F918CE}" srcOrd="1" destOrd="0" presId="urn:microsoft.com/office/officeart/2005/8/layout/hierarchy3"/>
    <dgm:cxn modelId="{9CD0D5E8-9B34-45A9-B0C7-A6EB09F8E7F8}" type="presParOf" srcId="{7C4CC1FB-56FC-4E0C-94C7-6D59E7F918CE}" destId="{BD1DC29B-63DF-47D9-8A57-8D48CA825460}" srcOrd="0" destOrd="0" presId="urn:microsoft.com/office/officeart/2005/8/layout/hierarchy3"/>
    <dgm:cxn modelId="{0C044983-A092-4757-AC28-55435064212C}" type="presParOf" srcId="{7C4CC1FB-56FC-4E0C-94C7-6D59E7F918CE}" destId="{B5BD5529-D676-4404-9F40-6E94B94712A8}" srcOrd="1" destOrd="0" presId="urn:microsoft.com/office/officeart/2005/8/layout/hierarchy3"/>
    <dgm:cxn modelId="{4BAF34DF-25A2-4997-8B12-9571E894C50D}" type="presParOf" srcId="{7C4CC1FB-56FC-4E0C-94C7-6D59E7F918CE}" destId="{AF454D2C-B2FA-42D9-9B86-33A4A37B1DBB}" srcOrd="2" destOrd="0" presId="urn:microsoft.com/office/officeart/2005/8/layout/hierarchy3"/>
    <dgm:cxn modelId="{EFC94CC3-6B00-4792-BE25-521568D720FA}" type="presParOf" srcId="{7C4CC1FB-56FC-4E0C-94C7-6D59E7F918CE}" destId="{EDA88247-332F-42D4-B277-DD2500604A75}" srcOrd="3" destOrd="0" presId="urn:microsoft.com/office/officeart/2005/8/layout/hierarchy3"/>
    <dgm:cxn modelId="{688BDB7F-320A-4931-ADD8-073B822A9C96}" type="presParOf" srcId="{7C4CC1FB-56FC-4E0C-94C7-6D59E7F918CE}" destId="{77DFA018-0AA9-4176-B3D2-5F8D904DC62C}" srcOrd="4" destOrd="0" presId="urn:microsoft.com/office/officeart/2005/8/layout/hierarchy3"/>
    <dgm:cxn modelId="{A111A141-A2F1-4993-ABA7-E67D687B32E0}" type="presParOf" srcId="{7C4CC1FB-56FC-4E0C-94C7-6D59E7F918CE}" destId="{D71E2926-8E64-4DF1-8E69-F70E4218187B}" srcOrd="5" destOrd="0" presId="urn:microsoft.com/office/officeart/2005/8/layout/hierarchy3"/>
    <dgm:cxn modelId="{21012EF0-75E9-4631-982D-2927EC3E4BA8}" type="presParOf" srcId="{7C4CC1FB-56FC-4E0C-94C7-6D59E7F918CE}" destId="{5AE4F038-F284-454C-BF1E-A71DD530480E}" srcOrd="6" destOrd="0" presId="urn:microsoft.com/office/officeart/2005/8/layout/hierarchy3"/>
    <dgm:cxn modelId="{7A121D51-DC3D-4B0B-BA0C-74932FFE0DC4}" type="presParOf" srcId="{7C4CC1FB-56FC-4E0C-94C7-6D59E7F918CE}" destId="{58F573F4-B573-4135-8B46-C15B1EA8D3BA}" srcOrd="7" destOrd="0" presId="urn:microsoft.com/office/officeart/2005/8/layout/hierarchy3"/>
    <dgm:cxn modelId="{AD835280-A3B8-4032-B7FF-295FBB56B60F}" type="presParOf" srcId="{7C4CC1FB-56FC-4E0C-94C7-6D59E7F918CE}" destId="{6EF8FF70-E507-4114-8983-005ED9C124D5}" srcOrd="8" destOrd="0" presId="urn:microsoft.com/office/officeart/2005/8/layout/hierarchy3"/>
    <dgm:cxn modelId="{6C352038-2380-4DF2-9693-E017687E8916}" type="presParOf" srcId="{7C4CC1FB-56FC-4E0C-94C7-6D59E7F918CE}" destId="{E81EEEC4-C035-4CA6-B8BD-0CABDD61CDD9}" srcOrd="9" destOrd="0" presId="urn:microsoft.com/office/officeart/2005/8/layout/hierarchy3"/>
    <dgm:cxn modelId="{FBC8B70D-CC70-4EAE-9E47-E96077B1FB74}" type="presParOf" srcId="{7C4CC1FB-56FC-4E0C-94C7-6D59E7F918CE}" destId="{41F0A2D3-5D23-4ECC-9B8E-C1EA322A9D8E}" srcOrd="10" destOrd="0" presId="urn:microsoft.com/office/officeart/2005/8/layout/hierarchy3"/>
    <dgm:cxn modelId="{80B320DB-DD27-4A18-B54A-F05CCDB1CB31}" type="presParOf" srcId="{7C4CC1FB-56FC-4E0C-94C7-6D59E7F918CE}" destId="{11CE0A9F-D3A7-4000-B33D-5C8A08AD7177}" srcOrd="11" destOrd="0" presId="urn:microsoft.com/office/officeart/2005/8/layout/hierarchy3"/>
    <dgm:cxn modelId="{78609F4F-DCCF-4BDD-837D-FE3E4343D986}" type="presParOf" srcId="{7C4CC1FB-56FC-4E0C-94C7-6D59E7F918CE}" destId="{35071D4B-0636-45B9-B518-DE4976B4B911}" srcOrd="12" destOrd="0" presId="urn:microsoft.com/office/officeart/2005/8/layout/hierarchy3"/>
    <dgm:cxn modelId="{90796D5A-D34D-4269-BA27-25CC680B35CB}" type="presParOf" srcId="{7C4CC1FB-56FC-4E0C-94C7-6D59E7F918CE}" destId="{76C5657D-BE6C-4DCB-AD2B-D673852D7629}" srcOrd="13" destOrd="0" presId="urn:microsoft.com/office/officeart/2005/8/layout/hierarchy3"/>
    <dgm:cxn modelId="{7404410B-9794-45BE-AC8D-88246B871DCF}" type="presParOf" srcId="{7C4CC1FB-56FC-4E0C-94C7-6D59E7F918CE}" destId="{ECD83A65-9F7B-4B81-ADE9-EE707EAB9F55}" srcOrd="14" destOrd="0" presId="urn:microsoft.com/office/officeart/2005/8/layout/hierarchy3"/>
    <dgm:cxn modelId="{56E9BC86-99F0-4B1E-9081-885DF0DB2667}" type="presParOf" srcId="{7C4CC1FB-56FC-4E0C-94C7-6D59E7F918CE}" destId="{BF34B848-A5AB-460B-94BE-04E617791F2D}" srcOrd="15" destOrd="0" presId="urn:microsoft.com/office/officeart/2005/8/layout/hierarchy3"/>
    <dgm:cxn modelId="{593AC813-5150-48B9-B616-E1D63682AD69}" type="presParOf" srcId="{7C4CC1FB-56FC-4E0C-94C7-6D59E7F918CE}" destId="{684684AB-A5D0-454A-8A32-225F794486E4}" srcOrd="16" destOrd="0" presId="urn:microsoft.com/office/officeart/2005/8/layout/hierarchy3"/>
    <dgm:cxn modelId="{601E4C9A-42E7-4FF9-9B74-92DC9B30BD54}" type="presParOf" srcId="{7C4CC1FB-56FC-4E0C-94C7-6D59E7F918CE}" destId="{35D4FF02-8B5F-400A-8D67-FF158291444E}" srcOrd="17" destOrd="0" presId="urn:microsoft.com/office/officeart/2005/8/layout/hierarchy3"/>
    <dgm:cxn modelId="{58A42A0F-E33C-4AF5-9137-74DE612192DC}" type="presParOf" srcId="{221D2A08-FBC9-41C5-92FD-EFCBE8EEEFAC}" destId="{8C00C89C-8DB5-42A8-AD54-DE2F04869CA6}" srcOrd="1" destOrd="0" presId="urn:microsoft.com/office/officeart/2005/8/layout/hierarchy3"/>
    <dgm:cxn modelId="{66751F39-B612-419E-8C8F-46768982A518}" type="presParOf" srcId="{8C00C89C-8DB5-42A8-AD54-DE2F04869CA6}" destId="{5E3EF3B6-0D07-4968-B229-805FC9840F5C}" srcOrd="0" destOrd="0" presId="urn:microsoft.com/office/officeart/2005/8/layout/hierarchy3"/>
    <dgm:cxn modelId="{F6E066F6-A94A-4E50-8039-A1FCA7C1DF18}" type="presParOf" srcId="{5E3EF3B6-0D07-4968-B229-805FC9840F5C}" destId="{99B8E1AF-3F3C-4642-A566-3617532B7C28}" srcOrd="0" destOrd="0" presId="urn:microsoft.com/office/officeart/2005/8/layout/hierarchy3"/>
    <dgm:cxn modelId="{6CA7F366-1604-402D-9ED8-5007BC3D1DC3}" type="presParOf" srcId="{5E3EF3B6-0D07-4968-B229-805FC9840F5C}" destId="{6DCE854C-4D33-4686-B7DB-4D61DBF3940D}" srcOrd="1" destOrd="0" presId="urn:microsoft.com/office/officeart/2005/8/layout/hierarchy3"/>
    <dgm:cxn modelId="{A2A33E7D-9E0E-41BB-A509-59F0683249B7}" type="presParOf" srcId="{8C00C89C-8DB5-42A8-AD54-DE2F04869CA6}" destId="{75B0561A-E4BA-4610-B0AE-AA210B0AFB52}" srcOrd="1" destOrd="0" presId="urn:microsoft.com/office/officeart/2005/8/layout/hierarchy3"/>
    <dgm:cxn modelId="{B4598C25-60BE-4AA4-AE54-35A58A74CA62}" type="presParOf" srcId="{75B0561A-E4BA-4610-B0AE-AA210B0AFB52}" destId="{6E629F39-29E2-451A-8F8F-BF31E39A8585}" srcOrd="0" destOrd="0" presId="urn:microsoft.com/office/officeart/2005/8/layout/hierarchy3"/>
    <dgm:cxn modelId="{078D3197-83C6-42EC-87B2-589A60D285EF}" type="presParOf" srcId="{75B0561A-E4BA-4610-B0AE-AA210B0AFB52}" destId="{5F5B3C20-8E1D-461B-B721-DFEAB95AFA57}" srcOrd="1" destOrd="0" presId="urn:microsoft.com/office/officeart/2005/8/layout/hierarchy3"/>
    <dgm:cxn modelId="{33189653-35D4-4211-BCB1-34ACEF343A5E}" type="presParOf" srcId="{75B0561A-E4BA-4610-B0AE-AA210B0AFB52}" destId="{5C49D0D8-ACE9-4F8A-9B67-EBF8C29B7E32}" srcOrd="2" destOrd="0" presId="urn:microsoft.com/office/officeart/2005/8/layout/hierarchy3"/>
    <dgm:cxn modelId="{486E8377-B7C2-4BB9-88CB-9A47F7761B45}" type="presParOf" srcId="{75B0561A-E4BA-4610-B0AE-AA210B0AFB52}" destId="{0060EB84-C9D2-4762-A2C8-0E1FC7261C91}" srcOrd="3" destOrd="0" presId="urn:microsoft.com/office/officeart/2005/8/layout/hierarchy3"/>
    <dgm:cxn modelId="{BF06E1B9-189C-4F4E-B0EF-52F0F68DC1A0}" type="presParOf" srcId="{75B0561A-E4BA-4610-B0AE-AA210B0AFB52}" destId="{E32E8CBE-AEEF-4E00-AD27-025BEA2B953A}" srcOrd="4" destOrd="0" presId="urn:microsoft.com/office/officeart/2005/8/layout/hierarchy3"/>
    <dgm:cxn modelId="{C543788A-43B6-49F4-8CD3-57C74FD9807E}" type="presParOf" srcId="{75B0561A-E4BA-4610-B0AE-AA210B0AFB52}" destId="{2E46CB23-9FED-49AD-A5B7-38AF99664F99}" srcOrd="5" destOrd="0" presId="urn:microsoft.com/office/officeart/2005/8/layout/hierarchy3"/>
    <dgm:cxn modelId="{BA2FB6AB-48C9-480D-BCB9-16C8DA2B402A}" type="presParOf" srcId="{75B0561A-E4BA-4610-B0AE-AA210B0AFB52}" destId="{3C40E2F6-1D8B-4715-91B1-ECE5F3C2047D}" srcOrd="6" destOrd="0" presId="urn:microsoft.com/office/officeart/2005/8/layout/hierarchy3"/>
    <dgm:cxn modelId="{C59658F4-79CA-4299-B7D3-C085D7F7126A}" type="presParOf" srcId="{75B0561A-E4BA-4610-B0AE-AA210B0AFB52}" destId="{00E865E3-F554-4D57-BF35-46356291DB62}" srcOrd="7" destOrd="0" presId="urn:microsoft.com/office/officeart/2005/8/layout/hierarchy3"/>
    <dgm:cxn modelId="{46A8B931-2689-4156-A80D-A5B84DC7B151}" type="presParOf" srcId="{75B0561A-E4BA-4610-B0AE-AA210B0AFB52}" destId="{A367A679-D146-4D2C-BC9F-45D4AA26078B}" srcOrd="8" destOrd="0" presId="urn:microsoft.com/office/officeart/2005/8/layout/hierarchy3"/>
    <dgm:cxn modelId="{BF334C6C-7274-4217-8B34-3F2DF2A977F7}" type="presParOf" srcId="{75B0561A-E4BA-4610-B0AE-AA210B0AFB52}" destId="{2FBB85B0-FF47-42AB-ABB3-DCC7F3134675}" srcOrd="9" destOrd="0" presId="urn:microsoft.com/office/officeart/2005/8/layout/hierarchy3"/>
    <dgm:cxn modelId="{E75F7E77-0DBD-4DEC-9805-EF7759BB0E91}" type="presParOf" srcId="{75B0561A-E4BA-4610-B0AE-AA210B0AFB52}" destId="{0B8CFA4C-59F0-4CC3-8961-E295A7A18496}" srcOrd="10" destOrd="0" presId="urn:microsoft.com/office/officeart/2005/8/layout/hierarchy3"/>
    <dgm:cxn modelId="{4A4658A0-7DFE-41F9-B82A-6BB8F80712A7}" type="presParOf" srcId="{75B0561A-E4BA-4610-B0AE-AA210B0AFB52}" destId="{D29ECFFA-48ED-422A-AFFB-AC523BF9A1E2}" srcOrd="11" destOrd="0" presId="urn:microsoft.com/office/officeart/2005/8/layout/hierarchy3"/>
    <dgm:cxn modelId="{231388AF-D09C-44D4-AB45-ED795D1CF105}" type="presParOf" srcId="{75B0561A-E4BA-4610-B0AE-AA210B0AFB52}" destId="{A7C02019-990D-4160-8620-1E288F3B0CE7}" srcOrd="12" destOrd="0" presId="urn:microsoft.com/office/officeart/2005/8/layout/hierarchy3"/>
    <dgm:cxn modelId="{B025187C-6EE6-48DB-8560-23A34987A580}" type="presParOf" srcId="{75B0561A-E4BA-4610-B0AE-AA210B0AFB52}" destId="{2E303AF6-5C1B-4C64-AA45-D58AA16E7CAD}" srcOrd="13" destOrd="0" presId="urn:microsoft.com/office/officeart/2005/8/layout/hierarchy3"/>
    <dgm:cxn modelId="{74A1ACB6-724A-4D00-8907-3B2B2F687E78}" type="presParOf" srcId="{75B0561A-E4BA-4610-B0AE-AA210B0AFB52}" destId="{1A66E196-0813-4A0F-B5B5-5CE383A01025}" srcOrd="14" destOrd="0" presId="urn:microsoft.com/office/officeart/2005/8/layout/hierarchy3"/>
    <dgm:cxn modelId="{3F59DCA4-EE0E-4727-9C99-EB5E82A8122C}" type="presParOf" srcId="{75B0561A-E4BA-4610-B0AE-AA210B0AFB52}" destId="{A758FB97-11FB-477A-AFC5-4E25B3203AF9}" srcOrd="15" destOrd="0" presId="urn:microsoft.com/office/officeart/2005/8/layout/hierarchy3"/>
    <dgm:cxn modelId="{E906B2C8-4E1E-4443-AC78-43DB6031987F}" type="presParOf" srcId="{75B0561A-E4BA-4610-B0AE-AA210B0AFB52}" destId="{C91A9B61-F09B-4A45-9926-3E3C7CDA2A0D}" srcOrd="16" destOrd="0" presId="urn:microsoft.com/office/officeart/2005/8/layout/hierarchy3"/>
    <dgm:cxn modelId="{8E2A4E7D-BB1A-4950-8EFD-1838285E99BF}" type="presParOf" srcId="{75B0561A-E4BA-4610-B0AE-AA210B0AFB52}" destId="{18537D9F-611A-4F38-A36D-5AACEC81A0F6}" srcOrd="17" destOrd="0" presId="urn:microsoft.com/office/officeart/2005/8/layout/hierarchy3"/>
    <dgm:cxn modelId="{6CC2BE26-4B3E-4F93-9139-179FDBE64179}" type="presParOf" srcId="{75B0561A-E4BA-4610-B0AE-AA210B0AFB52}" destId="{F41F1020-E090-4F58-ADFA-696369431AE6}" srcOrd="18" destOrd="0" presId="urn:microsoft.com/office/officeart/2005/8/layout/hierarchy3"/>
    <dgm:cxn modelId="{C25FEB64-AFD4-45BE-9BE4-4EC3286AAE01}" type="presParOf" srcId="{75B0561A-E4BA-4610-B0AE-AA210B0AFB52}" destId="{42C77559-BA30-486B-9ACA-E9A74C861243}" srcOrd="1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BB1FE23-3651-4E72-90A5-07B483159D18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195C6D5-C399-484B-8A95-FB2135CF463A}">
      <dgm:prSet phldrT="[Текст]"/>
      <dgm:spPr/>
      <dgm:t>
        <a:bodyPr/>
        <a:lstStyle/>
        <a:p>
          <a:r>
            <a:rPr lang="ru-RU" dirty="0"/>
            <a:t>Положительные</a:t>
          </a:r>
        </a:p>
      </dgm:t>
    </dgm:pt>
    <dgm:pt modelId="{5FA9A674-7E7E-4F69-BA2B-18D816E80410}" type="parTrans" cxnId="{22BEC8B3-788C-4A71-A194-C42D638607DE}">
      <dgm:prSet/>
      <dgm:spPr/>
      <dgm:t>
        <a:bodyPr/>
        <a:lstStyle/>
        <a:p>
          <a:endParaRPr lang="ru-RU"/>
        </a:p>
      </dgm:t>
    </dgm:pt>
    <dgm:pt modelId="{04BE8AA0-6BB8-47D0-8BDC-11391A08C008}" type="sibTrans" cxnId="{22BEC8B3-788C-4A71-A194-C42D638607DE}">
      <dgm:prSet/>
      <dgm:spPr/>
      <dgm:t>
        <a:bodyPr/>
        <a:lstStyle/>
        <a:p>
          <a:endParaRPr lang="ru-RU"/>
        </a:p>
      </dgm:t>
    </dgm:pt>
    <dgm:pt modelId="{FFB2FB18-A067-48A0-A83C-C6CD058A4B87}">
      <dgm:prSet phldrT="[Текст]"/>
      <dgm:spPr/>
      <dgm:t>
        <a:bodyPr/>
        <a:lstStyle/>
        <a:p>
          <a:r>
            <a:rPr lang="ru-RU" dirty="0"/>
            <a:t>Любит музыку, искусство</a:t>
          </a:r>
        </a:p>
      </dgm:t>
    </dgm:pt>
    <dgm:pt modelId="{749FBDCF-9EDD-4618-9DBD-3A2628630D0F}" type="parTrans" cxnId="{C33836AB-A589-4519-91FE-C4F83E2ACF88}">
      <dgm:prSet/>
      <dgm:spPr/>
      <dgm:t>
        <a:bodyPr/>
        <a:lstStyle/>
        <a:p>
          <a:endParaRPr lang="ru-RU"/>
        </a:p>
      </dgm:t>
    </dgm:pt>
    <dgm:pt modelId="{95F214A9-E8D7-4D3B-9C9B-5E1AA992BA83}" type="sibTrans" cxnId="{C33836AB-A589-4519-91FE-C4F83E2ACF88}">
      <dgm:prSet/>
      <dgm:spPr/>
      <dgm:t>
        <a:bodyPr/>
        <a:lstStyle/>
        <a:p>
          <a:endParaRPr lang="ru-RU"/>
        </a:p>
      </dgm:t>
    </dgm:pt>
    <dgm:pt modelId="{B88ACACF-F205-40C3-ABDB-BCAA66600213}">
      <dgm:prSet phldrT="[Текст]"/>
      <dgm:spPr/>
      <dgm:t>
        <a:bodyPr/>
        <a:lstStyle/>
        <a:p>
          <a:r>
            <a:rPr lang="ru-RU" dirty="0"/>
            <a:t>Чувствителен</a:t>
          </a:r>
        </a:p>
      </dgm:t>
    </dgm:pt>
    <dgm:pt modelId="{739E6E9E-38ED-45BF-92E2-2D680F1AECA2}" type="parTrans" cxnId="{F9A2F4CB-7428-4043-8B75-B659661BF626}">
      <dgm:prSet/>
      <dgm:spPr/>
      <dgm:t>
        <a:bodyPr/>
        <a:lstStyle/>
        <a:p>
          <a:endParaRPr lang="ru-RU"/>
        </a:p>
      </dgm:t>
    </dgm:pt>
    <dgm:pt modelId="{A17047C8-BCE4-4505-B8B8-812F4EB3A2B0}" type="sibTrans" cxnId="{F9A2F4CB-7428-4043-8B75-B659661BF626}">
      <dgm:prSet/>
      <dgm:spPr/>
      <dgm:t>
        <a:bodyPr/>
        <a:lstStyle/>
        <a:p>
          <a:endParaRPr lang="ru-RU"/>
        </a:p>
      </dgm:t>
    </dgm:pt>
    <dgm:pt modelId="{05396CAE-33A3-4910-9AFF-202F6235C83C}">
      <dgm:prSet phldrT="[Текст]"/>
      <dgm:spPr/>
      <dgm:t>
        <a:bodyPr/>
        <a:lstStyle/>
        <a:p>
          <a:r>
            <a:rPr lang="ru-RU" dirty="0"/>
            <a:t>Отрицательные</a:t>
          </a:r>
        </a:p>
      </dgm:t>
    </dgm:pt>
    <dgm:pt modelId="{6524C620-30A2-4BE6-BD72-C07C76E9B142}" type="parTrans" cxnId="{17533118-380A-45BF-92D0-2F737110FBB7}">
      <dgm:prSet/>
      <dgm:spPr/>
      <dgm:t>
        <a:bodyPr/>
        <a:lstStyle/>
        <a:p>
          <a:endParaRPr lang="ru-RU"/>
        </a:p>
      </dgm:t>
    </dgm:pt>
    <dgm:pt modelId="{269E5AD1-B1AE-4CD9-8AB1-FBBB7DF4C9FE}" type="sibTrans" cxnId="{17533118-380A-45BF-92D0-2F737110FBB7}">
      <dgm:prSet/>
      <dgm:spPr/>
      <dgm:t>
        <a:bodyPr/>
        <a:lstStyle/>
        <a:p>
          <a:endParaRPr lang="ru-RU"/>
        </a:p>
      </dgm:t>
    </dgm:pt>
    <dgm:pt modelId="{CB884F5A-B2C1-4C9F-A969-DCD974E92F73}">
      <dgm:prSet phldrT="[Текст]"/>
      <dgm:spPr/>
      <dgm:t>
        <a:bodyPr/>
        <a:lstStyle/>
        <a:p>
          <a:r>
            <a:rPr lang="ru-RU" dirty="0"/>
            <a:t>Чрезмерная жалость к себе</a:t>
          </a:r>
        </a:p>
      </dgm:t>
    </dgm:pt>
    <dgm:pt modelId="{0DA56CCE-A53F-4D91-8120-3E71F5797A4B}" type="parTrans" cxnId="{CCD53CE6-B849-48B5-8424-851D64AD2397}">
      <dgm:prSet/>
      <dgm:spPr/>
      <dgm:t>
        <a:bodyPr/>
        <a:lstStyle/>
        <a:p>
          <a:endParaRPr lang="ru-RU"/>
        </a:p>
      </dgm:t>
    </dgm:pt>
    <dgm:pt modelId="{2E16BBBE-EF15-43C6-AB98-61159DB0EC6F}" type="sibTrans" cxnId="{CCD53CE6-B849-48B5-8424-851D64AD2397}">
      <dgm:prSet/>
      <dgm:spPr/>
      <dgm:t>
        <a:bodyPr/>
        <a:lstStyle/>
        <a:p>
          <a:endParaRPr lang="ru-RU"/>
        </a:p>
      </dgm:t>
    </dgm:pt>
    <dgm:pt modelId="{C2B4415A-3DBA-4C09-BFF9-8D814CFE4584}">
      <dgm:prSet phldrT="[Текст]"/>
      <dgm:spPr/>
      <dgm:t>
        <a:bodyPr/>
        <a:lstStyle/>
        <a:p>
          <a:r>
            <a:rPr lang="ru-RU" dirty="0"/>
            <a:t>Быстро опускает руки</a:t>
          </a:r>
        </a:p>
      </dgm:t>
    </dgm:pt>
    <dgm:pt modelId="{C3DB0B43-E7D2-4A96-955C-1EE7185D1A22}" type="parTrans" cxnId="{ECD89639-BE6B-4054-93C9-868A4425E608}">
      <dgm:prSet/>
      <dgm:spPr/>
      <dgm:t>
        <a:bodyPr/>
        <a:lstStyle/>
        <a:p>
          <a:endParaRPr lang="ru-RU"/>
        </a:p>
      </dgm:t>
    </dgm:pt>
    <dgm:pt modelId="{F98025E5-90A1-4974-9343-8DFF85B7F68E}" type="sibTrans" cxnId="{ECD89639-BE6B-4054-93C9-868A4425E608}">
      <dgm:prSet/>
      <dgm:spPr/>
      <dgm:t>
        <a:bodyPr/>
        <a:lstStyle/>
        <a:p>
          <a:endParaRPr lang="ru-RU"/>
        </a:p>
      </dgm:t>
    </dgm:pt>
    <dgm:pt modelId="{FF2C5882-BB02-4FBD-B840-2DA9C9871806}">
      <dgm:prSet phldrT="[Текст]"/>
      <dgm:spPr/>
      <dgm:t>
        <a:bodyPr/>
        <a:lstStyle/>
        <a:p>
          <a:r>
            <a:rPr lang="ru-RU" dirty="0"/>
            <a:t>Обладает аналитическим мышлением</a:t>
          </a:r>
        </a:p>
      </dgm:t>
    </dgm:pt>
    <dgm:pt modelId="{A5107122-42A3-4573-A96F-E4D172070F7F}" type="parTrans" cxnId="{534B04B6-C145-4A47-B5D6-6981753559B7}">
      <dgm:prSet/>
      <dgm:spPr/>
      <dgm:t>
        <a:bodyPr/>
        <a:lstStyle/>
        <a:p>
          <a:endParaRPr lang="ru-RU"/>
        </a:p>
      </dgm:t>
    </dgm:pt>
    <dgm:pt modelId="{5087C88C-B6A5-40EF-BC2F-82BEC5BC81C3}" type="sibTrans" cxnId="{534B04B6-C145-4A47-B5D6-6981753559B7}">
      <dgm:prSet/>
      <dgm:spPr/>
      <dgm:t>
        <a:bodyPr/>
        <a:lstStyle/>
        <a:p>
          <a:endParaRPr lang="ru-RU"/>
        </a:p>
      </dgm:t>
    </dgm:pt>
    <dgm:pt modelId="{3638312D-27A7-41BB-8ED1-D450F2082C37}">
      <dgm:prSet phldrT="[Текст]"/>
      <dgm:spPr/>
      <dgm:t>
        <a:bodyPr/>
        <a:lstStyle/>
        <a:p>
          <a:r>
            <a:rPr lang="ru-RU" dirty="0"/>
            <a:t>Глубокий мыслитель</a:t>
          </a:r>
        </a:p>
      </dgm:t>
    </dgm:pt>
    <dgm:pt modelId="{3BE87130-5151-4C58-B5A9-49FBA15FCCD0}" type="parTrans" cxnId="{B5E9EBB4-0951-4314-8267-A38C56E4D1AC}">
      <dgm:prSet/>
      <dgm:spPr/>
      <dgm:t>
        <a:bodyPr/>
        <a:lstStyle/>
        <a:p>
          <a:endParaRPr lang="ru-RU"/>
        </a:p>
      </dgm:t>
    </dgm:pt>
    <dgm:pt modelId="{F913E904-FE19-4353-8E0F-C351C31E2593}" type="sibTrans" cxnId="{B5E9EBB4-0951-4314-8267-A38C56E4D1AC}">
      <dgm:prSet/>
      <dgm:spPr/>
      <dgm:t>
        <a:bodyPr/>
        <a:lstStyle/>
        <a:p>
          <a:endParaRPr lang="ru-RU"/>
        </a:p>
      </dgm:t>
    </dgm:pt>
    <dgm:pt modelId="{A184670C-9CC4-46E7-B770-3018ADBBC9BD}">
      <dgm:prSet phldrT="[Текст]"/>
      <dgm:spPr/>
      <dgm:t>
        <a:bodyPr/>
        <a:lstStyle/>
        <a:p>
          <a:r>
            <a:rPr lang="ru-RU" dirty="0"/>
            <a:t>Склонен к философии</a:t>
          </a:r>
        </a:p>
      </dgm:t>
    </dgm:pt>
    <dgm:pt modelId="{16FEDBAB-2D18-4B9A-8FAE-EF5C569E617C}" type="parTrans" cxnId="{CB2D9277-E158-4FA2-B57D-683ABC1B3D73}">
      <dgm:prSet/>
      <dgm:spPr/>
      <dgm:t>
        <a:bodyPr/>
        <a:lstStyle/>
        <a:p>
          <a:endParaRPr lang="ru-RU"/>
        </a:p>
      </dgm:t>
    </dgm:pt>
    <dgm:pt modelId="{62B46CAD-1775-4A2B-A990-1586704DFB30}" type="sibTrans" cxnId="{CB2D9277-E158-4FA2-B57D-683ABC1B3D73}">
      <dgm:prSet/>
      <dgm:spPr/>
      <dgm:t>
        <a:bodyPr/>
        <a:lstStyle/>
        <a:p>
          <a:endParaRPr lang="ru-RU"/>
        </a:p>
      </dgm:t>
    </dgm:pt>
    <dgm:pt modelId="{D0A9A1F9-9744-4F3A-BB76-474395DFB41C}">
      <dgm:prSet phldrT="[Текст]"/>
      <dgm:spPr/>
      <dgm:t>
        <a:bodyPr/>
        <a:lstStyle/>
        <a:p>
          <a:r>
            <a:rPr lang="ru-RU" dirty="0"/>
            <a:t>Принимает все близко к сердцу</a:t>
          </a:r>
        </a:p>
      </dgm:t>
    </dgm:pt>
    <dgm:pt modelId="{8A2CFF3B-5AF4-48F5-90B1-53195628B4A3}" type="parTrans" cxnId="{BB1459B0-5EDB-4FF7-BB87-083FF70A8D48}">
      <dgm:prSet/>
      <dgm:spPr/>
      <dgm:t>
        <a:bodyPr/>
        <a:lstStyle/>
        <a:p>
          <a:endParaRPr lang="ru-RU"/>
        </a:p>
      </dgm:t>
    </dgm:pt>
    <dgm:pt modelId="{80C91C3A-BDC4-499D-8199-23B53A3FCAAA}" type="sibTrans" cxnId="{BB1459B0-5EDB-4FF7-BB87-083FF70A8D48}">
      <dgm:prSet/>
      <dgm:spPr/>
      <dgm:t>
        <a:bodyPr/>
        <a:lstStyle/>
        <a:p>
          <a:endParaRPr lang="ru-RU"/>
        </a:p>
      </dgm:t>
    </dgm:pt>
    <dgm:pt modelId="{619A735A-B9D7-4219-8C01-A69299DCF790}">
      <dgm:prSet phldrT="[Текст]"/>
      <dgm:spPr/>
      <dgm:t>
        <a:bodyPr/>
        <a:lstStyle/>
        <a:p>
          <a:r>
            <a:rPr lang="ru-RU" dirty="0"/>
            <a:t>Склонен к самоанализу</a:t>
          </a:r>
        </a:p>
      </dgm:t>
    </dgm:pt>
    <dgm:pt modelId="{CD464972-74D9-42A2-9D87-8811859684F3}" type="parTrans" cxnId="{2475C94F-BAAA-4381-A39D-A5B6139957E8}">
      <dgm:prSet/>
      <dgm:spPr/>
      <dgm:t>
        <a:bodyPr/>
        <a:lstStyle/>
        <a:p>
          <a:endParaRPr lang="ru-RU"/>
        </a:p>
      </dgm:t>
    </dgm:pt>
    <dgm:pt modelId="{3C40FB90-D89D-4643-AF8F-F49213027EC0}" type="sibTrans" cxnId="{2475C94F-BAAA-4381-A39D-A5B6139957E8}">
      <dgm:prSet/>
      <dgm:spPr/>
      <dgm:t>
        <a:bodyPr/>
        <a:lstStyle/>
        <a:p>
          <a:endParaRPr lang="ru-RU"/>
        </a:p>
      </dgm:t>
    </dgm:pt>
    <dgm:pt modelId="{E7D285BC-D204-4EA5-84E2-4E5FD4D2BA20}">
      <dgm:prSet phldrT="[Текст]"/>
      <dgm:spPr/>
      <dgm:t>
        <a:bodyPr/>
        <a:lstStyle/>
        <a:p>
          <a:r>
            <a:rPr lang="ru-RU" dirty="0"/>
            <a:t>Пессимист</a:t>
          </a:r>
        </a:p>
      </dgm:t>
    </dgm:pt>
    <dgm:pt modelId="{3386B00A-2426-49EC-AE9C-FD3FDB0AA5CD}" type="parTrans" cxnId="{F56C01D3-E570-42AE-9513-9494F7766A92}">
      <dgm:prSet/>
      <dgm:spPr/>
      <dgm:t>
        <a:bodyPr/>
        <a:lstStyle/>
        <a:p>
          <a:endParaRPr lang="ru-RU"/>
        </a:p>
      </dgm:t>
    </dgm:pt>
    <dgm:pt modelId="{4EB09C4C-1FEC-4666-8B5B-BAF9D9555636}" type="sibTrans" cxnId="{F56C01D3-E570-42AE-9513-9494F7766A92}">
      <dgm:prSet/>
      <dgm:spPr/>
      <dgm:t>
        <a:bodyPr/>
        <a:lstStyle/>
        <a:p>
          <a:endParaRPr lang="ru-RU"/>
        </a:p>
      </dgm:t>
    </dgm:pt>
    <dgm:pt modelId="{FB2822B6-12CC-4151-BA5B-AD181526CAEB}">
      <dgm:prSet phldrT="[Текст]"/>
      <dgm:spPr/>
      <dgm:t>
        <a:bodyPr/>
        <a:lstStyle/>
        <a:p>
          <a:r>
            <a:rPr lang="ru-RU" dirty="0"/>
            <a:t>Играет роль мученика</a:t>
          </a:r>
        </a:p>
      </dgm:t>
    </dgm:pt>
    <dgm:pt modelId="{80FD3382-203B-4B20-812E-8A3070F393B8}" type="parTrans" cxnId="{6416329F-F485-47F3-B4C0-AC5BF9479063}">
      <dgm:prSet/>
      <dgm:spPr/>
      <dgm:t>
        <a:bodyPr/>
        <a:lstStyle/>
        <a:p>
          <a:endParaRPr lang="ru-RU"/>
        </a:p>
      </dgm:t>
    </dgm:pt>
    <dgm:pt modelId="{94ADD5C3-84AE-4870-B9E3-352F1195D766}" type="sibTrans" cxnId="{6416329F-F485-47F3-B4C0-AC5BF9479063}">
      <dgm:prSet/>
      <dgm:spPr/>
      <dgm:t>
        <a:bodyPr/>
        <a:lstStyle/>
        <a:p>
          <a:endParaRPr lang="ru-RU"/>
        </a:p>
      </dgm:t>
    </dgm:pt>
    <dgm:pt modelId="{53CF64B4-4AE4-4164-B139-76D4D54E73AF}">
      <dgm:prSet phldrT="[Текст]"/>
      <dgm:spPr/>
      <dgm:t>
        <a:bodyPr/>
        <a:lstStyle/>
        <a:p>
          <a:r>
            <a:rPr lang="ru-RU" dirty="0"/>
            <a:t>Склонен к депрессии</a:t>
          </a:r>
        </a:p>
      </dgm:t>
    </dgm:pt>
    <dgm:pt modelId="{982B9B38-3A44-48A0-8533-27F5527122F1}" type="parTrans" cxnId="{36140376-83F3-4821-A042-785EC6046758}">
      <dgm:prSet/>
      <dgm:spPr/>
      <dgm:t>
        <a:bodyPr/>
        <a:lstStyle/>
        <a:p>
          <a:endParaRPr lang="ru-RU"/>
        </a:p>
      </dgm:t>
    </dgm:pt>
    <dgm:pt modelId="{B9357E79-A5F6-45BB-A51E-B8CF94460996}" type="sibTrans" cxnId="{36140376-83F3-4821-A042-785EC6046758}">
      <dgm:prSet/>
      <dgm:spPr/>
      <dgm:t>
        <a:bodyPr/>
        <a:lstStyle/>
        <a:p>
          <a:endParaRPr lang="ru-RU"/>
        </a:p>
      </dgm:t>
    </dgm:pt>
    <dgm:pt modelId="{2481CBBC-E488-44D6-B7D8-8029064B5247}">
      <dgm:prSet phldrT="[Текст]"/>
      <dgm:spPr/>
      <dgm:t>
        <a:bodyPr/>
        <a:lstStyle/>
        <a:p>
          <a:r>
            <a:rPr lang="ru-RU" dirty="0"/>
            <a:t>Беззащитность перед чужим мнением и осуждением</a:t>
          </a:r>
        </a:p>
      </dgm:t>
    </dgm:pt>
    <dgm:pt modelId="{9846F2A5-E6B3-447A-B921-509B10B3A55A}" type="parTrans" cxnId="{031A5964-98D2-423C-9F49-270B9D4557B8}">
      <dgm:prSet/>
      <dgm:spPr/>
      <dgm:t>
        <a:bodyPr/>
        <a:lstStyle/>
        <a:p>
          <a:endParaRPr lang="ru-RU"/>
        </a:p>
      </dgm:t>
    </dgm:pt>
    <dgm:pt modelId="{5ECF9EFF-7718-411D-BB1C-A1F301BBBD90}" type="sibTrans" cxnId="{031A5964-98D2-423C-9F49-270B9D4557B8}">
      <dgm:prSet/>
      <dgm:spPr/>
      <dgm:t>
        <a:bodyPr/>
        <a:lstStyle/>
        <a:p>
          <a:endParaRPr lang="ru-RU"/>
        </a:p>
      </dgm:t>
    </dgm:pt>
    <dgm:pt modelId="{C5442C21-6F14-48C0-B08D-1B1B816E46A6}" type="pres">
      <dgm:prSet presAssocID="{8BB1FE23-3651-4E72-90A5-07B483159D1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C108C99-9CA2-4890-928C-EFDFA738A41D}" type="pres">
      <dgm:prSet presAssocID="{F195C6D5-C399-484B-8A95-FB2135CF463A}" presName="root" presStyleCnt="0"/>
      <dgm:spPr/>
    </dgm:pt>
    <dgm:pt modelId="{9A8B3DEB-9928-4C45-9DDA-73A3AECA0E67}" type="pres">
      <dgm:prSet presAssocID="{F195C6D5-C399-484B-8A95-FB2135CF463A}" presName="rootComposite" presStyleCnt="0"/>
      <dgm:spPr/>
    </dgm:pt>
    <dgm:pt modelId="{E9BA971B-ED77-4708-AA25-5D8E1A8CA7C3}" type="pres">
      <dgm:prSet presAssocID="{F195C6D5-C399-484B-8A95-FB2135CF463A}" presName="rootText" presStyleLbl="node1" presStyleIdx="0" presStyleCnt="2"/>
      <dgm:spPr/>
    </dgm:pt>
    <dgm:pt modelId="{4D547A5E-05F5-4429-AB7E-E208C04FA906}" type="pres">
      <dgm:prSet presAssocID="{F195C6D5-C399-484B-8A95-FB2135CF463A}" presName="rootConnector" presStyleLbl="node1" presStyleIdx="0" presStyleCnt="2"/>
      <dgm:spPr/>
    </dgm:pt>
    <dgm:pt modelId="{E3B90F36-B0DE-4BDB-B6AA-048D373E9CA8}" type="pres">
      <dgm:prSet presAssocID="{F195C6D5-C399-484B-8A95-FB2135CF463A}" presName="childShape" presStyleCnt="0"/>
      <dgm:spPr/>
    </dgm:pt>
    <dgm:pt modelId="{06BEE362-A19B-42C4-8A79-D48F669C0F55}" type="pres">
      <dgm:prSet presAssocID="{749FBDCF-9EDD-4618-9DBD-3A2628630D0F}" presName="Name13" presStyleLbl="parChTrans1D2" presStyleIdx="0" presStyleCnt="13"/>
      <dgm:spPr/>
    </dgm:pt>
    <dgm:pt modelId="{DF28DE46-EEE9-4D2A-B24B-658CCED57B2D}" type="pres">
      <dgm:prSet presAssocID="{FFB2FB18-A067-48A0-A83C-C6CD058A4B87}" presName="childText" presStyleLbl="bgAcc1" presStyleIdx="0" presStyleCnt="13" custScaleX="194591" custScaleY="43924">
        <dgm:presLayoutVars>
          <dgm:bulletEnabled val="1"/>
        </dgm:presLayoutVars>
      </dgm:prSet>
      <dgm:spPr/>
    </dgm:pt>
    <dgm:pt modelId="{CABB5CC3-8AE8-4DDA-B36A-1D0E07DB410A}" type="pres">
      <dgm:prSet presAssocID="{739E6E9E-38ED-45BF-92E2-2D680F1AECA2}" presName="Name13" presStyleLbl="parChTrans1D2" presStyleIdx="1" presStyleCnt="13"/>
      <dgm:spPr/>
    </dgm:pt>
    <dgm:pt modelId="{09E34835-4C27-403B-9970-233B291F440D}" type="pres">
      <dgm:prSet presAssocID="{B88ACACF-F205-40C3-ABDB-BCAA66600213}" presName="childText" presStyleLbl="bgAcc1" presStyleIdx="1" presStyleCnt="13" custScaleX="105410" custScaleY="40648">
        <dgm:presLayoutVars>
          <dgm:bulletEnabled val="1"/>
        </dgm:presLayoutVars>
      </dgm:prSet>
      <dgm:spPr/>
    </dgm:pt>
    <dgm:pt modelId="{67F5195F-C86B-423E-8548-A18A61EA2C7D}" type="pres">
      <dgm:prSet presAssocID="{A5107122-42A3-4573-A96F-E4D172070F7F}" presName="Name13" presStyleLbl="parChTrans1D2" presStyleIdx="2" presStyleCnt="13"/>
      <dgm:spPr/>
    </dgm:pt>
    <dgm:pt modelId="{C5CF4574-987F-432E-9C82-FB548428C85A}" type="pres">
      <dgm:prSet presAssocID="{FF2C5882-BB02-4FBD-B840-2DA9C9871806}" presName="childText" presStyleLbl="bgAcc1" presStyleIdx="2" presStyleCnt="13" custScaleX="229413" custScaleY="42873">
        <dgm:presLayoutVars>
          <dgm:bulletEnabled val="1"/>
        </dgm:presLayoutVars>
      </dgm:prSet>
      <dgm:spPr/>
    </dgm:pt>
    <dgm:pt modelId="{53836877-3C2B-47E7-8939-18397BBE1C6A}" type="pres">
      <dgm:prSet presAssocID="{3BE87130-5151-4C58-B5A9-49FBA15FCCD0}" presName="Name13" presStyleLbl="parChTrans1D2" presStyleIdx="3" presStyleCnt="13"/>
      <dgm:spPr/>
    </dgm:pt>
    <dgm:pt modelId="{AE89D038-2A70-4BF3-92BA-69B98CFC454D}" type="pres">
      <dgm:prSet presAssocID="{3638312D-27A7-41BB-8ED1-D450F2082C37}" presName="childText" presStyleLbl="bgAcc1" presStyleIdx="3" presStyleCnt="13" custScaleX="135937" custScaleY="24881">
        <dgm:presLayoutVars>
          <dgm:bulletEnabled val="1"/>
        </dgm:presLayoutVars>
      </dgm:prSet>
      <dgm:spPr/>
    </dgm:pt>
    <dgm:pt modelId="{71317A1B-E9E4-417B-ABD8-4733AC4203CA}" type="pres">
      <dgm:prSet presAssocID="{16FEDBAB-2D18-4B9A-8FAE-EF5C569E617C}" presName="Name13" presStyleLbl="parChTrans1D2" presStyleIdx="4" presStyleCnt="13"/>
      <dgm:spPr/>
    </dgm:pt>
    <dgm:pt modelId="{753BC541-0378-4FAA-BD1C-3ABBF0954939}" type="pres">
      <dgm:prSet presAssocID="{A184670C-9CC4-46E7-B770-3018ADBBC9BD}" presName="childText" presStyleLbl="bgAcc1" presStyleIdx="4" presStyleCnt="13" custScaleX="145891" custScaleY="34330">
        <dgm:presLayoutVars>
          <dgm:bulletEnabled val="1"/>
        </dgm:presLayoutVars>
      </dgm:prSet>
      <dgm:spPr/>
    </dgm:pt>
    <dgm:pt modelId="{E60A85BA-FA5B-44C2-9D49-EFE41328646E}" type="pres">
      <dgm:prSet presAssocID="{8A2CFF3B-5AF4-48F5-90B1-53195628B4A3}" presName="Name13" presStyleLbl="parChTrans1D2" presStyleIdx="5" presStyleCnt="13"/>
      <dgm:spPr/>
    </dgm:pt>
    <dgm:pt modelId="{185F8E5A-5E0D-4AA2-8D60-790AC17516C3}" type="pres">
      <dgm:prSet presAssocID="{D0A9A1F9-9744-4F3A-BB76-474395DFB41C}" presName="childText" presStyleLbl="bgAcc1" presStyleIdx="5" presStyleCnt="13" custScaleX="179632" custScaleY="38569">
        <dgm:presLayoutVars>
          <dgm:bulletEnabled val="1"/>
        </dgm:presLayoutVars>
      </dgm:prSet>
      <dgm:spPr/>
    </dgm:pt>
    <dgm:pt modelId="{CF48426A-CA9B-4C05-9DCD-487DF176A859}" type="pres">
      <dgm:prSet presAssocID="{CD464972-74D9-42A2-9D87-8811859684F3}" presName="Name13" presStyleLbl="parChTrans1D2" presStyleIdx="6" presStyleCnt="13"/>
      <dgm:spPr/>
    </dgm:pt>
    <dgm:pt modelId="{E1951E0F-23B2-4A9F-91E4-3333E95EE59D}" type="pres">
      <dgm:prSet presAssocID="{619A735A-B9D7-4219-8C01-A69299DCF790}" presName="childText" presStyleLbl="bgAcc1" presStyleIdx="6" presStyleCnt="13" custScaleX="175754" custScaleY="41083" custLinFactNeighborX="4266">
        <dgm:presLayoutVars>
          <dgm:bulletEnabled val="1"/>
        </dgm:presLayoutVars>
      </dgm:prSet>
      <dgm:spPr/>
    </dgm:pt>
    <dgm:pt modelId="{33E4C96C-A93D-4E80-BE60-9F6C837A42A2}" type="pres">
      <dgm:prSet presAssocID="{05396CAE-33A3-4910-9AFF-202F6235C83C}" presName="root" presStyleCnt="0"/>
      <dgm:spPr/>
    </dgm:pt>
    <dgm:pt modelId="{E0D8E086-F60E-4DED-8F24-586BCB72ADDB}" type="pres">
      <dgm:prSet presAssocID="{05396CAE-33A3-4910-9AFF-202F6235C83C}" presName="rootComposite" presStyleCnt="0"/>
      <dgm:spPr/>
    </dgm:pt>
    <dgm:pt modelId="{44FA8154-B192-4BCB-BD82-66DDD57A3930}" type="pres">
      <dgm:prSet presAssocID="{05396CAE-33A3-4910-9AFF-202F6235C83C}" presName="rootText" presStyleLbl="node1" presStyleIdx="1" presStyleCnt="2"/>
      <dgm:spPr/>
    </dgm:pt>
    <dgm:pt modelId="{D34FB976-7634-4737-A6BD-EA746F05F709}" type="pres">
      <dgm:prSet presAssocID="{05396CAE-33A3-4910-9AFF-202F6235C83C}" presName="rootConnector" presStyleLbl="node1" presStyleIdx="1" presStyleCnt="2"/>
      <dgm:spPr/>
    </dgm:pt>
    <dgm:pt modelId="{682B5B07-9D0F-408C-8926-0052B86AE6A4}" type="pres">
      <dgm:prSet presAssocID="{05396CAE-33A3-4910-9AFF-202F6235C83C}" presName="childShape" presStyleCnt="0"/>
      <dgm:spPr/>
    </dgm:pt>
    <dgm:pt modelId="{6A7C02EB-E795-4B6A-AB81-2B5293BCA1A8}" type="pres">
      <dgm:prSet presAssocID="{0DA56CCE-A53F-4D91-8120-3E71F5797A4B}" presName="Name13" presStyleLbl="parChTrans1D2" presStyleIdx="7" presStyleCnt="13"/>
      <dgm:spPr/>
    </dgm:pt>
    <dgm:pt modelId="{D131F77F-04D6-49B0-851D-79546363E101}" type="pres">
      <dgm:prSet presAssocID="{CB884F5A-B2C1-4C9F-A969-DCD974E92F73}" presName="childText" presStyleLbl="bgAcc1" presStyleIdx="7" presStyleCnt="13" custScaleX="203612" custScaleY="48979">
        <dgm:presLayoutVars>
          <dgm:bulletEnabled val="1"/>
        </dgm:presLayoutVars>
      </dgm:prSet>
      <dgm:spPr/>
    </dgm:pt>
    <dgm:pt modelId="{26795BEB-5D5F-4A89-BC45-1A54B62B6B29}" type="pres">
      <dgm:prSet presAssocID="{C3DB0B43-E7D2-4A96-955C-1EE7185D1A22}" presName="Name13" presStyleLbl="parChTrans1D2" presStyleIdx="8" presStyleCnt="13"/>
      <dgm:spPr/>
    </dgm:pt>
    <dgm:pt modelId="{5DF32E46-EC61-4BAE-9C83-B85A58C56E53}" type="pres">
      <dgm:prSet presAssocID="{C2B4415A-3DBA-4C09-BFF9-8D814CFE4584}" presName="childText" presStyleLbl="bgAcc1" presStyleIdx="8" presStyleCnt="13" custScaleX="163648" custScaleY="46910">
        <dgm:presLayoutVars>
          <dgm:bulletEnabled val="1"/>
        </dgm:presLayoutVars>
      </dgm:prSet>
      <dgm:spPr/>
    </dgm:pt>
    <dgm:pt modelId="{62A07D89-6617-4EF0-ACDA-121466663EFD}" type="pres">
      <dgm:prSet presAssocID="{3386B00A-2426-49EC-AE9C-FD3FDB0AA5CD}" presName="Name13" presStyleLbl="parChTrans1D2" presStyleIdx="9" presStyleCnt="13"/>
      <dgm:spPr/>
    </dgm:pt>
    <dgm:pt modelId="{E99900AE-7E33-48B2-BA4F-0BB43FE6B494}" type="pres">
      <dgm:prSet presAssocID="{E7D285BC-D204-4EA5-84E2-4E5FD4D2BA20}" presName="childText" presStyleLbl="bgAcc1" presStyleIdx="9" presStyleCnt="13" custScaleX="139604" custScaleY="39708">
        <dgm:presLayoutVars>
          <dgm:bulletEnabled val="1"/>
        </dgm:presLayoutVars>
      </dgm:prSet>
      <dgm:spPr/>
    </dgm:pt>
    <dgm:pt modelId="{18FE2AA8-89C8-4941-ADB2-5EEEBCB77DEF}" type="pres">
      <dgm:prSet presAssocID="{80FD3382-203B-4B20-812E-8A3070F393B8}" presName="Name13" presStyleLbl="parChTrans1D2" presStyleIdx="10" presStyleCnt="13"/>
      <dgm:spPr/>
    </dgm:pt>
    <dgm:pt modelId="{4C6D3C18-761A-48D7-8108-A1DA0957588C}" type="pres">
      <dgm:prSet presAssocID="{FB2822B6-12CC-4151-BA5B-AD181526CAEB}" presName="childText" presStyleLbl="bgAcc1" presStyleIdx="10" presStyleCnt="13" custScaleX="155545" custScaleY="50345" custLinFactNeighborY="-2898">
        <dgm:presLayoutVars>
          <dgm:bulletEnabled val="1"/>
        </dgm:presLayoutVars>
      </dgm:prSet>
      <dgm:spPr/>
    </dgm:pt>
    <dgm:pt modelId="{74189488-5375-4012-A605-7FE6E06857AD}" type="pres">
      <dgm:prSet presAssocID="{982B9B38-3A44-48A0-8533-27F5527122F1}" presName="Name13" presStyleLbl="parChTrans1D2" presStyleIdx="11" presStyleCnt="13"/>
      <dgm:spPr/>
    </dgm:pt>
    <dgm:pt modelId="{B53E6642-CDC3-4205-AA7A-6CBCE085CC10}" type="pres">
      <dgm:prSet presAssocID="{53CF64B4-4AE4-4164-B139-76D4D54E73AF}" presName="childText" presStyleLbl="bgAcc1" presStyleIdx="11" presStyleCnt="13" custScaleX="154497" custScaleY="40375">
        <dgm:presLayoutVars>
          <dgm:bulletEnabled val="1"/>
        </dgm:presLayoutVars>
      </dgm:prSet>
      <dgm:spPr/>
    </dgm:pt>
    <dgm:pt modelId="{12095137-5C61-422A-9616-18B833E3B42F}" type="pres">
      <dgm:prSet presAssocID="{9846F2A5-E6B3-447A-B921-509B10B3A55A}" presName="Name13" presStyleLbl="parChTrans1D2" presStyleIdx="12" presStyleCnt="13"/>
      <dgm:spPr/>
    </dgm:pt>
    <dgm:pt modelId="{C31BAAD4-D2FE-4A08-B7B6-8921EBD0230C}" type="pres">
      <dgm:prSet presAssocID="{2481CBBC-E488-44D6-B7D8-8029064B5247}" presName="childText" presStyleLbl="bgAcc1" presStyleIdx="12" presStyleCnt="13" custScaleX="259367" custScaleY="56943">
        <dgm:presLayoutVars>
          <dgm:bulletEnabled val="1"/>
        </dgm:presLayoutVars>
      </dgm:prSet>
      <dgm:spPr/>
    </dgm:pt>
  </dgm:ptLst>
  <dgm:cxnLst>
    <dgm:cxn modelId="{5201A700-F0E6-41D8-8ACB-A1229172B9CF}" type="presOf" srcId="{2481CBBC-E488-44D6-B7D8-8029064B5247}" destId="{C31BAAD4-D2FE-4A08-B7B6-8921EBD0230C}" srcOrd="0" destOrd="0" presId="urn:microsoft.com/office/officeart/2005/8/layout/hierarchy3"/>
    <dgm:cxn modelId="{17533118-380A-45BF-92D0-2F737110FBB7}" srcId="{8BB1FE23-3651-4E72-90A5-07B483159D18}" destId="{05396CAE-33A3-4910-9AFF-202F6235C83C}" srcOrd="1" destOrd="0" parTransId="{6524C620-30A2-4BE6-BD72-C07C76E9B142}" sibTransId="{269E5AD1-B1AE-4CD9-8AB1-FBBB7DF4C9FE}"/>
    <dgm:cxn modelId="{8C0B361F-A962-45F1-BD32-3AD8ADE34786}" type="presOf" srcId="{CD464972-74D9-42A2-9D87-8811859684F3}" destId="{CF48426A-CA9B-4C05-9DCD-487DF176A859}" srcOrd="0" destOrd="0" presId="urn:microsoft.com/office/officeart/2005/8/layout/hierarchy3"/>
    <dgm:cxn modelId="{42B7A920-C7D1-46D1-8073-152CF1FB2A93}" type="presOf" srcId="{8BB1FE23-3651-4E72-90A5-07B483159D18}" destId="{C5442C21-6F14-48C0-B08D-1B1B816E46A6}" srcOrd="0" destOrd="0" presId="urn:microsoft.com/office/officeart/2005/8/layout/hierarchy3"/>
    <dgm:cxn modelId="{D3464522-07F0-4CC6-8ECF-5213A8C77197}" type="presOf" srcId="{F195C6D5-C399-484B-8A95-FB2135CF463A}" destId="{E9BA971B-ED77-4708-AA25-5D8E1A8CA7C3}" srcOrd="0" destOrd="0" presId="urn:microsoft.com/office/officeart/2005/8/layout/hierarchy3"/>
    <dgm:cxn modelId="{18D55A22-7D9A-405F-962E-C8628D0DB01F}" type="presOf" srcId="{9846F2A5-E6B3-447A-B921-509B10B3A55A}" destId="{12095137-5C61-422A-9616-18B833E3B42F}" srcOrd="0" destOrd="0" presId="urn:microsoft.com/office/officeart/2005/8/layout/hierarchy3"/>
    <dgm:cxn modelId="{54D65124-D010-4E5E-9ECB-98A1E8FD78DA}" type="presOf" srcId="{80FD3382-203B-4B20-812E-8A3070F393B8}" destId="{18FE2AA8-89C8-4941-ADB2-5EEEBCB77DEF}" srcOrd="0" destOrd="0" presId="urn:microsoft.com/office/officeart/2005/8/layout/hierarchy3"/>
    <dgm:cxn modelId="{253B1926-9470-4997-9472-0F729A04660D}" type="presOf" srcId="{0DA56CCE-A53F-4D91-8120-3E71F5797A4B}" destId="{6A7C02EB-E795-4B6A-AB81-2B5293BCA1A8}" srcOrd="0" destOrd="0" presId="urn:microsoft.com/office/officeart/2005/8/layout/hierarchy3"/>
    <dgm:cxn modelId="{CD08FA28-1D76-4013-A64E-275A053CC0BA}" type="presOf" srcId="{16FEDBAB-2D18-4B9A-8FAE-EF5C569E617C}" destId="{71317A1B-E9E4-417B-ABD8-4733AC4203CA}" srcOrd="0" destOrd="0" presId="urn:microsoft.com/office/officeart/2005/8/layout/hierarchy3"/>
    <dgm:cxn modelId="{B4254C30-AE97-4DC8-8167-1D626370B270}" type="presOf" srcId="{982B9B38-3A44-48A0-8533-27F5527122F1}" destId="{74189488-5375-4012-A605-7FE6E06857AD}" srcOrd="0" destOrd="0" presId="urn:microsoft.com/office/officeart/2005/8/layout/hierarchy3"/>
    <dgm:cxn modelId="{3CD11D37-0AE8-4444-AE7D-4704391F9B59}" type="presOf" srcId="{8A2CFF3B-5AF4-48F5-90B1-53195628B4A3}" destId="{E60A85BA-FA5B-44C2-9D49-EFE41328646E}" srcOrd="0" destOrd="0" presId="urn:microsoft.com/office/officeart/2005/8/layout/hierarchy3"/>
    <dgm:cxn modelId="{ECD89639-BE6B-4054-93C9-868A4425E608}" srcId="{05396CAE-33A3-4910-9AFF-202F6235C83C}" destId="{C2B4415A-3DBA-4C09-BFF9-8D814CFE4584}" srcOrd="1" destOrd="0" parTransId="{C3DB0B43-E7D2-4A96-955C-1EE7185D1A22}" sibTransId="{F98025E5-90A1-4974-9343-8DFF85B7F68E}"/>
    <dgm:cxn modelId="{3743E23C-1CE6-4CA8-8FCB-8476FE778C5A}" type="presOf" srcId="{A5107122-42A3-4573-A96F-E4D172070F7F}" destId="{67F5195F-C86B-423E-8548-A18A61EA2C7D}" srcOrd="0" destOrd="0" presId="urn:microsoft.com/office/officeart/2005/8/layout/hierarchy3"/>
    <dgm:cxn modelId="{169BF745-04D6-427B-BE96-7710E468374D}" type="presOf" srcId="{C2B4415A-3DBA-4C09-BFF9-8D814CFE4584}" destId="{5DF32E46-EC61-4BAE-9C83-B85A58C56E53}" srcOrd="0" destOrd="0" presId="urn:microsoft.com/office/officeart/2005/8/layout/hierarchy3"/>
    <dgm:cxn modelId="{2475C94F-BAAA-4381-A39D-A5B6139957E8}" srcId="{F195C6D5-C399-484B-8A95-FB2135CF463A}" destId="{619A735A-B9D7-4219-8C01-A69299DCF790}" srcOrd="6" destOrd="0" parTransId="{CD464972-74D9-42A2-9D87-8811859684F3}" sibTransId="{3C40FB90-D89D-4643-AF8F-F49213027EC0}"/>
    <dgm:cxn modelId="{2C55EC52-C78E-41A7-8927-57DA2BC43F09}" type="presOf" srcId="{FB2822B6-12CC-4151-BA5B-AD181526CAEB}" destId="{4C6D3C18-761A-48D7-8108-A1DA0957588C}" srcOrd="0" destOrd="0" presId="urn:microsoft.com/office/officeart/2005/8/layout/hierarchy3"/>
    <dgm:cxn modelId="{41CF865E-5F34-435A-BD00-62D1DC271920}" type="presOf" srcId="{05396CAE-33A3-4910-9AFF-202F6235C83C}" destId="{44FA8154-B192-4BCB-BD82-66DDD57A3930}" srcOrd="0" destOrd="0" presId="urn:microsoft.com/office/officeart/2005/8/layout/hierarchy3"/>
    <dgm:cxn modelId="{A0041B60-63D8-4C00-A82A-58366F980C69}" type="presOf" srcId="{53CF64B4-4AE4-4164-B139-76D4D54E73AF}" destId="{B53E6642-CDC3-4205-AA7A-6CBCE085CC10}" srcOrd="0" destOrd="0" presId="urn:microsoft.com/office/officeart/2005/8/layout/hierarchy3"/>
    <dgm:cxn modelId="{031A5964-98D2-423C-9F49-270B9D4557B8}" srcId="{05396CAE-33A3-4910-9AFF-202F6235C83C}" destId="{2481CBBC-E488-44D6-B7D8-8029064B5247}" srcOrd="5" destOrd="0" parTransId="{9846F2A5-E6B3-447A-B921-509B10B3A55A}" sibTransId="{5ECF9EFF-7718-411D-BB1C-A1F301BBBD90}"/>
    <dgm:cxn modelId="{955A2665-E244-4B75-9B81-6FE701231D15}" type="presOf" srcId="{05396CAE-33A3-4910-9AFF-202F6235C83C}" destId="{D34FB976-7634-4737-A6BD-EA746F05F709}" srcOrd="1" destOrd="0" presId="urn:microsoft.com/office/officeart/2005/8/layout/hierarchy3"/>
    <dgm:cxn modelId="{36140376-83F3-4821-A042-785EC6046758}" srcId="{05396CAE-33A3-4910-9AFF-202F6235C83C}" destId="{53CF64B4-4AE4-4164-B139-76D4D54E73AF}" srcOrd="4" destOrd="0" parTransId="{982B9B38-3A44-48A0-8533-27F5527122F1}" sibTransId="{B9357E79-A5F6-45BB-A51E-B8CF94460996}"/>
    <dgm:cxn modelId="{CB2D9277-E158-4FA2-B57D-683ABC1B3D73}" srcId="{F195C6D5-C399-484B-8A95-FB2135CF463A}" destId="{A184670C-9CC4-46E7-B770-3018ADBBC9BD}" srcOrd="4" destOrd="0" parTransId="{16FEDBAB-2D18-4B9A-8FAE-EF5C569E617C}" sibTransId="{62B46CAD-1775-4A2B-A990-1586704DFB30}"/>
    <dgm:cxn modelId="{74A74480-3A38-40EF-A784-7DAADF485B3A}" type="presOf" srcId="{749FBDCF-9EDD-4618-9DBD-3A2628630D0F}" destId="{06BEE362-A19B-42C4-8A79-D48F669C0F55}" srcOrd="0" destOrd="0" presId="urn:microsoft.com/office/officeart/2005/8/layout/hierarchy3"/>
    <dgm:cxn modelId="{96BF5D90-B1C2-419B-B150-9A8AE1E03CBD}" type="presOf" srcId="{F195C6D5-C399-484B-8A95-FB2135CF463A}" destId="{4D547A5E-05F5-4429-AB7E-E208C04FA906}" srcOrd="1" destOrd="0" presId="urn:microsoft.com/office/officeart/2005/8/layout/hierarchy3"/>
    <dgm:cxn modelId="{080BDC92-388E-4990-BDF8-806B5E11FFFE}" type="presOf" srcId="{A184670C-9CC4-46E7-B770-3018ADBBC9BD}" destId="{753BC541-0378-4FAA-BD1C-3ABBF0954939}" srcOrd="0" destOrd="0" presId="urn:microsoft.com/office/officeart/2005/8/layout/hierarchy3"/>
    <dgm:cxn modelId="{77A4F896-D240-4B37-A2D6-52CC97D94C28}" type="presOf" srcId="{FFB2FB18-A067-48A0-A83C-C6CD058A4B87}" destId="{DF28DE46-EEE9-4D2A-B24B-658CCED57B2D}" srcOrd="0" destOrd="0" presId="urn:microsoft.com/office/officeart/2005/8/layout/hierarchy3"/>
    <dgm:cxn modelId="{E2FCA99D-BD9B-44D9-B965-8E0A6EA15B9D}" type="presOf" srcId="{CB884F5A-B2C1-4C9F-A969-DCD974E92F73}" destId="{D131F77F-04D6-49B0-851D-79546363E101}" srcOrd="0" destOrd="0" presId="urn:microsoft.com/office/officeart/2005/8/layout/hierarchy3"/>
    <dgm:cxn modelId="{6416329F-F485-47F3-B4C0-AC5BF9479063}" srcId="{05396CAE-33A3-4910-9AFF-202F6235C83C}" destId="{FB2822B6-12CC-4151-BA5B-AD181526CAEB}" srcOrd="3" destOrd="0" parTransId="{80FD3382-203B-4B20-812E-8A3070F393B8}" sibTransId="{94ADD5C3-84AE-4870-B9E3-352F1195D766}"/>
    <dgm:cxn modelId="{967E98A5-1B0C-484A-86F4-28B603F1A4F5}" type="presOf" srcId="{739E6E9E-38ED-45BF-92E2-2D680F1AECA2}" destId="{CABB5CC3-8AE8-4DDA-B36A-1D0E07DB410A}" srcOrd="0" destOrd="0" presId="urn:microsoft.com/office/officeart/2005/8/layout/hierarchy3"/>
    <dgm:cxn modelId="{C33836AB-A589-4519-91FE-C4F83E2ACF88}" srcId="{F195C6D5-C399-484B-8A95-FB2135CF463A}" destId="{FFB2FB18-A067-48A0-A83C-C6CD058A4B87}" srcOrd="0" destOrd="0" parTransId="{749FBDCF-9EDD-4618-9DBD-3A2628630D0F}" sibTransId="{95F214A9-E8D7-4D3B-9C9B-5E1AA992BA83}"/>
    <dgm:cxn modelId="{BB1459B0-5EDB-4FF7-BB87-083FF70A8D48}" srcId="{F195C6D5-C399-484B-8A95-FB2135CF463A}" destId="{D0A9A1F9-9744-4F3A-BB76-474395DFB41C}" srcOrd="5" destOrd="0" parTransId="{8A2CFF3B-5AF4-48F5-90B1-53195628B4A3}" sibTransId="{80C91C3A-BDC4-499D-8199-23B53A3FCAAA}"/>
    <dgm:cxn modelId="{22BEC8B3-788C-4A71-A194-C42D638607DE}" srcId="{8BB1FE23-3651-4E72-90A5-07B483159D18}" destId="{F195C6D5-C399-484B-8A95-FB2135CF463A}" srcOrd="0" destOrd="0" parTransId="{5FA9A674-7E7E-4F69-BA2B-18D816E80410}" sibTransId="{04BE8AA0-6BB8-47D0-8BDC-11391A08C008}"/>
    <dgm:cxn modelId="{B5E9EBB4-0951-4314-8267-A38C56E4D1AC}" srcId="{F195C6D5-C399-484B-8A95-FB2135CF463A}" destId="{3638312D-27A7-41BB-8ED1-D450F2082C37}" srcOrd="3" destOrd="0" parTransId="{3BE87130-5151-4C58-B5A9-49FBA15FCCD0}" sibTransId="{F913E904-FE19-4353-8E0F-C351C31E2593}"/>
    <dgm:cxn modelId="{534B04B6-C145-4A47-B5D6-6981753559B7}" srcId="{F195C6D5-C399-484B-8A95-FB2135CF463A}" destId="{FF2C5882-BB02-4FBD-B840-2DA9C9871806}" srcOrd="2" destOrd="0" parTransId="{A5107122-42A3-4573-A96F-E4D172070F7F}" sibTransId="{5087C88C-B6A5-40EF-BC2F-82BEC5BC81C3}"/>
    <dgm:cxn modelId="{BB1472BB-E081-416B-91B0-224011762133}" type="presOf" srcId="{3386B00A-2426-49EC-AE9C-FD3FDB0AA5CD}" destId="{62A07D89-6617-4EF0-ACDA-121466663EFD}" srcOrd="0" destOrd="0" presId="urn:microsoft.com/office/officeart/2005/8/layout/hierarchy3"/>
    <dgm:cxn modelId="{D6BC66C0-B4CC-472C-AC9D-5679C960306D}" type="presOf" srcId="{FF2C5882-BB02-4FBD-B840-2DA9C9871806}" destId="{C5CF4574-987F-432E-9C82-FB548428C85A}" srcOrd="0" destOrd="0" presId="urn:microsoft.com/office/officeart/2005/8/layout/hierarchy3"/>
    <dgm:cxn modelId="{77E949C8-9FAE-4CA8-9CBD-98671E276C07}" type="presOf" srcId="{D0A9A1F9-9744-4F3A-BB76-474395DFB41C}" destId="{185F8E5A-5E0D-4AA2-8D60-790AC17516C3}" srcOrd="0" destOrd="0" presId="urn:microsoft.com/office/officeart/2005/8/layout/hierarchy3"/>
    <dgm:cxn modelId="{F9A2F4CB-7428-4043-8B75-B659661BF626}" srcId="{F195C6D5-C399-484B-8A95-FB2135CF463A}" destId="{B88ACACF-F205-40C3-ABDB-BCAA66600213}" srcOrd="1" destOrd="0" parTransId="{739E6E9E-38ED-45BF-92E2-2D680F1AECA2}" sibTransId="{A17047C8-BCE4-4505-B8B8-812F4EB3A2B0}"/>
    <dgm:cxn modelId="{001E33CF-523C-48CF-AB81-27B17611A841}" type="presOf" srcId="{B88ACACF-F205-40C3-ABDB-BCAA66600213}" destId="{09E34835-4C27-403B-9970-233B291F440D}" srcOrd="0" destOrd="0" presId="urn:microsoft.com/office/officeart/2005/8/layout/hierarchy3"/>
    <dgm:cxn modelId="{F56C01D3-E570-42AE-9513-9494F7766A92}" srcId="{05396CAE-33A3-4910-9AFF-202F6235C83C}" destId="{E7D285BC-D204-4EA5-84E2-4E5FD4D2BA20}" srcOrd="2" destOrd="0" parTransId="{3386B00A-2426-49EC-AE9C-FD3FDB0AA5CD}" sibTransId="{4EB09C4C-1FEC-4666-8B5B-BAF9D9555636}"/>
    <dgm:cxn modelId="{DC9D28D3-B25D-468F-8DD0-D3EFFEB40E0B}" type="presOf" srcId="{E7D285BC-D204-4EA5-84E2-4E5FD4D2BA20}" destId="{E99900AE-7E33-48B2-BA4F-0BB43FE6B494}" srcOrd="0" destOrd="0" presId="urn:microsoft.com/office/officeart/2005/8/layout/hierarchy3"/>
    <dgm:cxn modelId="{348BA4D6-F7F9-493F-9E99-C15EA291DEB7}" type="presOf" srcId="{3BE87130-5151-4C58-B5A9-49FBA15FCCD0}" destId="{53836877-3C2B-47E7-8939-18397BBE1C6A}" srcOrd="0" destOrd="0" presId="urn:microsoft.com/office/officeart/2005/8/layout/hierarchy3"/>
    <dgm:cxn modelId="{2C0356D9-3726-440F-9B5B-A49E0455C9B7}" type="presOf" srcId="{C3DB0B43-E7D2-4A96-955C-1EE7185D1A22}" destId="{26795BEB-5D5F-4A89-BC45-1A54B62B6B29}" srcOrd="0" destOrd="0" presId="urn:microsoft.com/office/officeart/2005/8/layout/hierarchy3"/>
    <dgm:cxn modelId="{CCD53CE6-B849-48B5-8424-851D64AD2397}" srcId="{05396CAE-33A3-4910-9AFF-202F6235C83C}" destId="{CB884F5A-B2C1-4C9F-A969-DCD974E92F73}" srcOrd="0" destOrd="0" parTransId="{0DA56CCE-A53F-4D91-8120-3E71F5797A4B}" sibTransId="{2E16BBBE-EF15-43C6-AB98-61159DB0EC6F}"/>
    <dgm:cxn modelId="{756268F6-1E5C-4A46-A5D0-A0300FD9A758}" type="presOf" srcId="{3638312D-27A7-41BB-8ED1-D450F2082C37}" destId="{AE89D038-2A70-4BF3-92BA-69B98CFC454D}" srcOrd="0" destOrd="0" presId="urn:microsoft.com/office/officeart/2005/8/layout/hierarchy3"/>
    <dgm:cxn modelId="{F65521F7-9A40-4D72-B4AC-B952E73A583A}" type="presOf" srcId="{619A735A-B9D7-4219-8C01-A69299DCF790}" destId="{E1951E0F-23B2-4A9F-91E4-3333E95EE59D}" srcOrd="0" destOrd="0" presId="urn:microsoft.com/office/officeart/2005/8/layout/hierarchy3"/>
    <dgm:cxn modelId="{17BC133D-4CE0-4766-B067-E5637AD72CAF}" type="presParOf" srcId="{C5442C21-6F14-48C0-B08D-1B1B816E46A6}" destId="{7C108C99-9CA2-4890-928C-EFDFA738A41D}" srcOrd="0" destOrd="0" presId="urn:microsoft.com/office/officeart/2005/8/layout/hierarchy3"/>
    <dgm:cxn modelId="{56E8DDCE-7EC0-4BE7-866B-96ACF374B780}" type="presParOf" srcId="{7C108C99-9CA2-4890-928C-EFDFA738A41D}" destId="{9A8B3DEB-9928-4C45-9DDA-73A3AECA0E67}" srcOrd="0" destOrd="0" presId="urn:microsoft.com/office/officeart/2005/8/layout/hierarchy3"/>
    <dgm:cxn modelId="{1EA38E44-7E45-4B46-9847-AC4493952652}" type="presParOf" srcId="{9A8B3DEB-9928-4C45-9DDA-73A3AECA0E67}" destId="{E9BA971B-ED77-4708-AA25-5D8E1A8CA7C3}" srcOrd="0" destOrd="0" presId="urn:microsoft.com/office/officeart/2005/8/layout/hierarchy3"/>
    <dgm:cxn modelId="{3CF919DB-DAAB-4F12-9CE4-9B672B0383A3}" type="presParOf" srcId="{9A8B3DEB-9928-4C45-9DDA-73A3AECA0E67}" destId="{4D547A5E-05F5-4429-AB7E-E208C04FA906}" srcOrd="1" destOrd="0" presId="urn:microsoft.com/office/officeart/2005/8/layout/hierarchy3"/>
    <dgm:cxn modelId="{16BBF83C-132D-4D9B-9DAC-B8A4660C61FF}" type="presParOf" srcId="{7C108C99-9CA2-4890-928C-EFDFA738A41D}" destId="{E3B90F36-B0DE-4BDB-B6AA-048D373E9CA8}" srcOrd="1" destOrd="0" presId="urn:microsoft.com/office/officeart/2005/8/layout/hierarchy3"/>
    <dgm:cxn modelId="{8A52009B-CEBC-45C0-8D0F-E6B267B3F97E}" type="presParOf" srcId="{E3B90F36-B0DE-4BDB-B6AA-048D373E9CA8}" destId="{06BEE362-A19B-42C4-8A79-D48F669C0F55}" srcOrd="0" destOrd="0" presId="urn:microsoft.com/office/officeart/2005/8/layout/hierarchy3"/>
    <dgm:cxn modelId="{7BEFBCA8-4670-4271-BBE8-AC7C28EBDDCD}" type="presParOf" srcId="{E3B90F36-B0DE-4BDB-B6AA-048D373E9CA8}" destId="{DF28DE46-EEE9-4D2A-B24B-658CCED57B2D}" srcOrd="1" destOrd="0" presId="urn:microsoft.com/office/officeart/2005/8/layout/hierarchy3"/>
    <dgm:cxn modelId="{C35F6CFD-DC58-49F5-80C0-DB778E9967E7}" type="presParOf" srcId="{E3B90F36-B0DE-4BDB-B6AA-048D373E9CA8}" destId="{CABB5CC3-8AE8-4DDA-B36A-1D0E07DB410A}" srcOrd="2" destOrd="0" presId="urn:microsoft.com/office/officeart/2005/8/layout/hierarchy3"/>
    <dgm:cxn modelId="{7BC378BB-5A53-4B63-8B3F-28E956AFE3E3}" type="presParOf" srcId="{E3B90F36-B0DE-4BDB-B6AA-048D373E9CA8}" destId="{09E34835-4C27-403B-9970-233B291F440D}" srcOrd="3" destOrd="0" presId="urn:microsoft.com/office/officeart/2005/8/layout/hierarchy3"/>
    <dgm:cxn modelId="{710E62CE-3D89-4593-97AF-E4CB46C73874}" type="presParOf" srcId="{E3B90F36-B0DE-4BDB-B6AA-048D373E9CA8}" destId="{67F5195F-C86B-423E-8548-A18A61EA2C7D}" srcOrd="4" destOrd="0" presId="urn:microsoft.com/office/officeart/2005/8/layout/hierarchy3"/>
    <dgm:cxn modelId="{1E4C747A-BA4D-4EEB-A786-321057A4C95F}" type="presParOf" srcId="{E3B90F36-B0DE-4BDB-B6AA-048D373E9CA8}" destId="{C5CF4574-987F-432E-9C82-FB548428C85A}" srcOrd="5" destOrd="0" presId="urn:microsoft.com/office/officeart/2005/8/layout/hierarchy3"/>
    <dgm:cxn modelId="{5F77381D-7902-46EB-A805-747A16129371}" type="presParOf" srcId="{E3B90F36-B0DE-4BDB-B6AA-048D373E9CA8}" destId="{53836877-3C2B-47E7-8939-18397BBE1C6A}" srcOrd="6" destOrd="0" presId="urn:microsoft.com/office/officeart/2005/8/layout/hierarchy3"/>
    <dgm:cxn modelId="{DD3752A7-D5EC-41E7-9038-AF6058FD590C}" type="presParOf" srcId="{E3B90F36-B0DE-4BDB-B6AA-048D373E9CA8}" destId="{AE89D038-2A70-4BF3-92BA-69B98CFC454D}" srcOrd="7" destOrd="0" presId="urn:microsoft.com/office/officeart/2005/8/layout/hierarchy3"/>
    <dgm:cxn modelId="{DF098021-85E0-44B4-B414-844738E9D7CA}" type="presParOf" srcId="{E3B90F36-B0DE-4BDB-B6AA-048D373E9CA8}" destId="{71317A1B-E9E4-417B-ABD8-4733AC4203CA}" srcOrd="8" destOrd="0" presId="urn:microsoft.com/office/officeart/2005/8/layout/hierarchy3"/>
    <dgm:cxn modelId="{47DFEE32-9F51-44E6-80EE-67638795A7E7}" type="presParOf" srcId="{E3B90F36-B0DE-4BDB-B6AA-048D373E9CA8}" destId="{753BC541-0378-4FAA-BD1C-3ABBF0954939}" srcOrd="9" destOrd="0" presId="urn:microsoft.com/office/officeart/2005/8/layout/hierarchy3"/>
    <dgm:cxn modelId="{B79FB71D-13D7-426E-9686-66CF1B800F82}" type="presParOf" srcId="{E3B90F36-B0DE-4BDB-B6AA-048D373E9CA8}" destId="{E60A85BA-FA5B-44C2-9D49-EFE41328646E}" srcOrd="10" destOrd="0" presId="urn:microsoft.com/office/officeart/2005/8/layout/hierarchy3"/>
    <dgm:cxn modelId="{706E70B4-AC09-4581-A61B-C0BDBB9FB745}" type="presParOf" srcId="{E3B90F36-B0DE-4BDB-B6AA-048D373E9CA8}" destId="{185F8E5A-5E0D-4AA2-8D60-790AC17516C3}" srcOrd="11" destOrd="0" presId="urn:microsoft.com/office/officeart/2005/8/layout/hierarchy3"/>
    <dgm:cxn modelId="{4C1A7A19-555C-42FA-A7AD-2F7BF0847B9D}" type="presParOf" srcId="{E3B90F36-B0DE-4BDB-B6AA-048D373E9CA8}" destId="{CF48426A-CA9B-4C05-9DCD-487DF176A859}" srcOrd="12" destOrd="0" presId="urn:microsoft.com/office/officeart/2005/8/layout/hierarchy3"/>
    <dgm:cxn modelId="{CD98539C-4D8D-4589-8B03-DE3A5579134A}" type="presParOf" srcId="{E3B90F36-B0DE-4BDB-B6AA-048D373E9CA8}" destId="{E1951E0F-23B2-4A9F-91E4-3333E95EE59D}" srcOrd="13" destOrd="0" presId="urn:microsoft.com/office/officeart/2005/8/layout/hierarchy3"/>
    <dgm:cxn modelId="{260798EE-1266-4F99-BC4B-63A551CE5664}" type="presParOf" srcId="{C5442C21-6F14-48C0-B08D-1B1B816E46A6}" destId="{33E4C96C-A93D-4E80-BE60-9F6C837A42A2}" srcOrd="1" destOrd="0" presId="urn:microsoft.com/office/officeart/2005/8/layout/hierarchy3"/>
    <dgm:cxn modelId="{82687E66-A021-44C4-AC01-5D4969052A44}" type="presParOf" srcId="{33E4C96C-A93D-4E80-BE60-9F6C837A42A2}" destId="{E0D8E086-F60E-4DED-8F24-586BCB72ADDB}" srcOrd="0" destOrd="0" presId="urn:microsoft.com/office/officeart/2005/8/layout/hierarchy3"/>
    <dgm:cxn modelId="{82774B0A-0D9F-4247-8B94-3A4263427EB9}" type="presParOf" srcId="{E0D8E086-F60E-4DED-8F24-586BCB72ADDB}" destId="{44FA8154-B192-4BCB-BD82-66DDD57A3930}" srcOrd="0" destOrd="0" presId="urn:microsoft.com/office/officeart/2005/8/layout/hierarchy3"/>
    <dgm:cxn modelId="{61D503EB-186A-4FEF-9A94-20B1D7AD8094}" type="presParOf" srcId="{E0D8E086-F60E-4DED-8F24-586BCB72ADDB}" destId="{D34FB976-7634-4737-A6BD-EA746F05F709}" srcOrd="1" destOrd="0" presId="urn:microsoft.com/office/officeart/2005/8/layout/hierarchy3"/>
    <dgm:cxn modelId="{4E8067BE-2E59-4564-B788-C5AA80719F16}" type="presParOf" srcId="{33E4C96C-A93D-4E80-BE60-9F6C837A42A2}" destId="{682B5B07-9D0F-408C-8926-0052B86AE6A4}" srcOrd="1" destOrd="0" presId="urn:microsoft.com/office/officeart/2005/8/layout/hierarchy3"/>
    <dgm:cxn modelId="{02F5C973-AA10-4B59-B814-5EEF160631EA}" type="presParOf" srcId="{682B5B07-9D0F-408C-8926-0052B86AE6A4}" destId="{6A7C02EB-E795-4B6A-AB81-2B5293BCA1A8}" srcOrd="0" destOrd="0" presId="urn:microsoft.com/office/officeart/2005/8/layout/hierarchy3"/>
    <dgm:cxn modelId="{431EDB46-03C5-4D18-A9F8-2243ABE7F2C5}" type="presParOf" srcId="{682B5B07-9D0F-408C-8926-0052B86AE6A4}" destId="{D131F77F-04D6-49B0-851D-79546363E101}" srcOrd="1" destOrd="0" presId="urn:microsoft.com/office/officeart/2005/8/layout/hierarchy3"/>
    <dgm:cxn modelId="{183BBCA3-A1B3-4B79-8BE3-CF9337F29AAA}" type="presParOf" srcId="{682B5B07-9D0F-408C-8926-0052B86AE6A4}" destId="{26795BEB-5D5F-4A89-BC45-1A54B62B6B29}" srcOrd="2" destOrd="0" presId="urn:microsoft.com/office/officeart/2005/8/layout/hierarchy3"/>
    <dgm:cxn modelId="{9793B35C-825F-4722-A457-A12A9CF384A3}" type="presParOf" srcId="{682B5B07-9D0F-408C-8926-0052B86AE6A4}" destId="{5DF32E46-EC61-4BAE-9C83-B85A58C56E53}" srcOrd="3" destOrd="0" presId="urn:microsoft.com/office/officeart/2005/8/layout/hierarchy3"/>
    <dgm:cxn modelId="{E32637A5-761C-4C7F-8301-EA77D00B13DC}" type="presParOf" srcId="{682B5B07-9D0F-408C-8926-0052B86AE6A4}" destId="{62A07D89-6617-4EF0-ACDA-121466663EFD}" srcOrd="4" destOrd="0" presId="urn:microsoft.com/office/officeart/2005/8/layout/hierarchy3"/>
    <dgm:cxn modelId="{5D8DD21E-54FB-43B5-A1B6-1389314949F8}" type="presParOf" srcId="{682B5B07-9D0F-408C-8926-0052B86AE6A4}" destId="{E99900AE-7E33-48B2-BA4F-0BB43FE6B494}" srcOrd="5" destOrd="0" presId="urn:microsoft.com/office/officeart/2005/8/layout/hierarchy3"/>
    <dgm:cxn modelId="{608800F2-8E16-4F34-A6B6-BD94D1C5E46D}" type="presParOf" srcId="{682B5B07-9D0F-408C-8926-0052B86AE6A4}" destId="{18FE2AA8-89C8-4941-ADB2-5EEEBCB77DEF}" srcOrd="6" destOrd="0" presId="urn:microsoft.com/office/officeart/2005/8/layout/hierarchy3"/>
    <dgm:cxn modelId="{5D59A062-7DEA-4EDE-8E3D-7E6E55DFE3F9}" type="presParOf" srcId="{682B5B07-9D0F-408C-8926-0052B86AE6A4}" destId="{4C6D3C18-761A-48D7-8108-A1DA0957588C}" srcOrd="7" destOrd="0" presId="urn:microsoft.com/office/officeart/2005/8/layout/hierarchy3"/>
    <dgm:cxn modelId="{3D76EA48-FF56-472E-99F2-F9FCD7D3FA89}" type="presParOf" srcId="{682B5B07-9D0F-408C-8926-0052B86AE6A4}" destId="{74189488-5375-4012-A605-7FE6E06857AD}" srcOrd="8" destOrd="0" presId="urn:microsoft.com/office/officeart/2005/8/layout/hierarchy3"/>
    <dgm:cxn modelId="{FDC4EC50-1F84-42B1-A42B-B07612C55E0D}" type="presParOf" srcId="{682B5B07-9D0F-408C-8926-0052B86AE6A4}" destId="{B53E6642-CDC3-4205-AA7A-6CBCE085CC10}" srcOrd="9" destOrd="0" presId="urn:microsoft.com/office/officeart/2005/8/layout/hierarchy3"/>
    <dgm:cxn modelId="{6DEB91DB-AEC2-4E7F-A18F-9F005FAB7A32}" type="presParOf" srcId="{682B5B07-9D0F-408C-8926-0052B86AE6A4}" destId="{12095137-5C61-422A-9616-18B833E3B42F}" srcOrd="10" destOrd="0" presId="urn:microsoft.com/office/officeart/2005/8/layout/hierarchy3"/>
    <dgm:cxn modelId="{8BA1506E-6993-45B4-9F8E-285A1857FAA3}" type="presParOf" srcId="{682B5B07-9D0F-408C-8926-0052B86AE6A4}" destId="{C31BAAD4-D2FE-4A08-B7B6-8921EBD0230C}" srcOrd="1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F32FAA-DEC6-45DF-AC40-E0AED6340D29}">
      <dsp:nvSpPr>
        <dsp:cNvPr id="0" name=""/>
        <dsp:cNvSpPr/>
      </dsp:nvSpPr>
      <dsp:spPr>
        <a:xfrm>
          <a:off x="8340" y="944"/>
          <a:ext cx="2139086" cy="10695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Положительные</a:t>
          </a:r>
        </a:p>
      </dsp:txBody>
      <dsp:txXfrm>
        <a:off x="39666" y="32270"/>
        <a:ext cx="2076434" cy="1006891"/>
      </dsp:txXfrm>
    </dsp:sp>
    <dsp:sp modelId="{6147C297-2732-420C-B00F-DAC2787A1540}">
      <dsp:nvSpPr>
        <dsp:cNvPr id="0" name=""/>
        <dsp:cNvSpPr/>
      </dsp:nvSpPr>
      <dsp:spPr>
        <a:xfrm>
          <a:off x="222249" y="1070487"/>
          <a:ext cx="213908" cy="8267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26783"/>
              </a:lnTo>
              <a:lnTo>
                <a:pt x="213908" y="82678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67C857-537E-40D2-BAB6-7FC8656C71B1}">
      <dsp:nvSpPr>
        <dsp:cNvPr id="0" name=""/>
        <dsp:cNvSpPr/>
      </dsp:nvSpPr>
      <dsp:spPr>
        <a:xfrm>
          <a:off x="436157" y="1337873"/>
          <a:ext cx="4023295" cy="11187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Не ожидает, чтобы кто-то сделал;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Не останавливается при препятствии;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Сильный руководитель;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Склонен ободрять других;</a:t>
          </a:r>
        </a:p>
      </dsp:txBody>
      <dsp:txXfrm>
        <a:off x="468925" y="1370641"/>
        <a:ext cx="3957759" cy="1053259"/>
      </dsp:txXfrm>
    </dsp:sp>
    <dsp:sp modelId="{CF8B1B81-3782-4B3F-9C48-5F476DC82E38}">
      <dsp:nvSpPr>
        <dsp:cNvPr id="0" name=""/>
        <dsp:cNvSpPr/>
      </dsp:nvSpPr>
      <dsp:spPr>
        <a:xfrm>
          <a:off x="222249" y="1070487"/>
          <a:ext cx="213908" cy="22889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88918"/>
              </a:lnTo>
              <a:lnTo>
                <a:pt x="213908" y="228891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2BBFC8-81E7-433E-AA4A-D79BBC1FACDC}">
      <dsp:nvSpPr>
        <dsp:cNvPr id="0" name=""/>
        <dsp:cNvSpPr/>
      </dsp:nvSpPr>
      <dsp:spPr>
        <a:xfrm>
          <a:off x="436157" y="2724054"/>
          <a:ext cx="4013729" cy="12707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Дает советы;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Не меняет решений под действием обстоятельств;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Умело решает конфликты и мирит людей</a:t>
          </a:r>
        </a:p>
      </dsp:txBody>
      <dsp:txXfrm>
        <a:off x="473375" y="2761272"/>
        <a:ext cx="3939293" cy="1196266"/>
      </dsp:txXfrm>
    </dsp:sp>
    <dsp:sp modelId="{0B041876-6BD5-4527-9B6B-D88CC0B9BEAA}">
      <dsp:nvSpPr>
        <dsp:cNvPr id="0" name=""/>
        <dsp:cNvSpPr/>
      </dsp:nvSpPr>
      <dsp:spPr>
        <a:xfrm>
          <a:off x="4566407" y="944"/>
          <a:ext cx="2139086" cy="10695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Отрицательные</a:t>
          </a:r>
        </a:p>
      </dsp:txBody>
      <dsp:txXfrm>
        <a:off x="4597733" y="32270"/>
        <a:ext cx="2076434" cy="1006891"/>
      </dsp:txXfrm>
    </dsp:sp>
    <dsp:sp modelId="{584A0C0C-1B68-4B1A-9513-C1265865B887}">
      <dsp:nvSpPr>
        <dsp:cNvPr id="0" name=""/>
        <dsp:cNvSpPr/>
      </dsp:nvSpPr>
      <dsp:spPr>
        <a:xfrm>
          <a:off x="4780316" y="1070487"/>
          <a:ext cx="213908" cy="8311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31136"/>
              </a:lnTo>
              <a:lnTo>
                <a:pt x="213908" y="83113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68B4D2-2A1A-4226-A4B6-75AAAD33CD1A}">
      <dsp:nvSpPr>
        <dsp:cNvPr id="0" name=""/>
        <dsp:cNvSpPr/>
      </dsp:nvSpPr>
      <dsp:spPr>
        <a:xfrm>
          <a:off x="4994224" y="1337873"/>
          <a:ext cx="4079767" cy="112750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Не достаток сочувствия;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Делает все сам;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Принимает решения за других;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Может быть жестоким, резким</a:t>
          </a:r>
        </a:p>
      </dsp:txBody>
      <dsp:txXfrm>
        <a:off x="5027247" y="1370896"/>
        <a:ext cx="4013721" cy="1061455"/>
      </dsp:txXfrm>
    </dsp:sp>
    <dsp:sp modelId="{2EBA7811-0EBF-4A74-9D28-E2862CF0A6EB}">
      <dsp:nvSpPr>
        <dsp:cNvPr id="0" name=""/>
        <dsp:cNvSpPr/>
      </dsp:nvSpPr>
      <dsp:spPr>
        <a:xfrm>
          <a:off x="4780316" y="1070487"/>
          <a:ext cx="213908" cy="23292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29256"/>
              </a:lnTo>
              <a:lnTo>
                <a:pt x="213908" y="232925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599AD4-ABF3-40CC-B3E2-E1C542E93493}">
      <dsp:nvSpPr>
        <dsp:cNvPr id="0" name=""/>
        <dsp:cNvSpPr/>
      </dsp:nvSpPr>
      <dsp:spPr>
        <a:xfrm>
          <a:off x="4994224" y="2732760"/>
          <a:ext cx="4143255" cy="13339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Стремится подчинить группу;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Легко поддается высокомерию и гордости;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Использует людей для личной выгоды не прощает и может мстить</a:t>
          </a:r>
        </a:p>
      </dsp:txBody>
      <dsp:txXfrm>
        <a:off x="5033295" y="2771831"/>
        <a:ext cx="4065113" cy="125582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039DD2-866C-4BAE-A382-F5D7265703E0}">
      <dsp:nvSpPr>
        <dsp:cNvPr id="0" name=""/>
        <dsp:cNvSpPr/>
      </dsp:nvSpPr>
      <dsp:spPr>
        <a:xfrm>
          <a:off x="676687" y="2809"/>
          <a:ext cx="2063716" cy="321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Положительные</a:t>
          </a:r>
        </a:p>
      </dsp:txBody>
      <dsp:txXfrm>
        <a:off x="686090" y="12212"/>
        <a:ext cx="2044910" cy="302236"/>
      </dsp:txXfrm>
    </dsp:sp>
    <dsp:sp modelId="{520275E1-F3CF-4EFA-9415-C6CAF1D19A55}">
      <dsp:nvSpPr>
        <dsp:cNvPr id="0" name=""/>
        <dsp:cNvSpPr/>
      </dsp:nvSpPr>
      <dsp:spPr>
        <a:xfrm>
          <a:off x="883059" y="323852"/>
          <a:ext cx="206371" cy="3673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7361"/>
              </a:lnTo>
              <a:lnTo>
                <a:pt x="206371" y="36736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5B2208-2FAB-4A5B-8CAC-F7CF45FF64C6}">
      <dsp:nvSpPr>
        <dsp:cNvPr id="0" name=""/>
        <dsp:cNvSpPr/>
      </dsp:nvSpPr>
      <dsp:spPr>
        <a:xfrm>
          <a:off x="1089431" y="520453"/>
          <a:ext cx="2229352" cy="34152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Хорошо может подчиняться</a:t>
          </a:r>
        </a:p>
      </dsp:txBody>
      <dsp:txXfrm>
        <a:off x="1099434" y="530456"/>
        <a:ext cx="2209346" cy="321514"/>
      </dsp:txXfrm>
    </dsp:sp>
    <dsp:sp modelId="{FEC77C54-4DFC-4BC3-8FDE-087F652F6A1F}">
      <dsp:nvSpPr>
        <dsp:cNvPr id="0" name=""/>
        <dsp:cNvSpPr/>
      </dsp:nvSpPr>
      <dsp:spPr>
        <a:xfrm>
          <a:off x="883059" y="323852"/>
          <a:ext cx="206371" cy="9225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2536"/>
              </a:lnTo>
              <a:lnTo>
                <a:pt x="206371" y="92253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4A728B-32BB-4A7C-AA64-5EE46E91F3C7}">
      <dsp:nvSpPr>
        <dsp:cNvPr id="0" name=""/>
        <dsp:cNvSpPr/>
      </dsp:nvSpPr>
      <dsp:spPr>
        <a:xfrm>
          <a:off x="1089431" y="1058575"/>
          <a:ext cx="1697616" cy="3756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Самопожертвование</a:t>
          </a:r>
        </a:p>
      </dsp:txBody>
      <dsp:txXfrm>
        <a:off x="1100433" y="1069577"/>
        <a:ext cx="1675612" cy="353622"/>
      </dsp:txXfrm>
    </dsp:sp>
    <dsp:sp modelId="{67FD9E0C-37A0-4B12-AC48-E35F0DDB1805}">
      <dsp:nvSpPr>
        <dsp:cNvPr id="0" name=""/>
        <dsp:cNvSpPr/>
      </dsp:nvSpPr>
      <dsp:spPr>
        <a:xfrm>
          <a:off x="883059" y="323852"/>
          <a:ext cx="206371" cy="1468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8864"/>
              </a:lnTo>
              <a:lnTo>
                <a:pt x="206371" y="146886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2D60E6-FB51-4268-AEB3-227FB78EE15E}">
      <dsp:nvSpPr>
        <dsp:cNvPr id="0" name=""/>
        <dsp:cNvSpPr/>
      </dsp:nvSpPr>
      <dsp:spPr>
        <a:xfrm>
          <a:off x="1089431" y="1630803"/>
          <a:ext cx="1510213" cy="3238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Верен и лоялен</a:t>
          </a:r>
        </a:p>
      </dsp:txBody>
      <dsp:txXfrm>
        <a:off x="1098916" y="1640288"/>
        <a:ext cx="1491243" cy="304856"/>
      </dsp:txXfrm>
    </dsp:sp>
    <dsp:sp modelId="{2C79F296-6032-4199-B385-F3DB0A031174}">
      <dsp:nvSpPr>
        <dsp:cNvPr id="0" name=""/>
        <dsp:cNvSpPr/>
      </dsp:nvSpPr>
      <dsp:spPr>
        <a:xfrm>
          <a:off x="883059" y="323852"/>
          <a:ext cx="206371" cy="19757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75773"/>
              </a:lnTo>
              <a:lnTo>
                <a:pt x="206371" y="197577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2A8B12-65CF-4B69-BA3F-1FDBB0C4E804}">
      <dsp:nvSpPr>
        <dsp:cNvPr id="0" name=""/>
        <dsp:cNvSpPr/>
      </dsp:nvSpPr>
      <dsp:spPr>
        <a:xfrm>
          <a:off x="1089431" y="2151230"/>
          <a:ext cx="3582561" cy="2967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Осторожен при появлении новых знакомств</a:t>
          </a:r>
        </a:p>
      </dsp:txBody>
      <dsp:txXfrm>
        <a:off x="1098124" y="2159923"/>
        <a:ext cx="3565175" cy="279403"/>
      </dsp:txXfrm>
    </dsp:sp>
    <dsp:sp modelId="{6C100DCE-62D9-4B94-AAC3-E65ED833F65E}">
      <dsp:nvSpPr>
        <dsp:cNvPr id="0" name=""/>
        <dsp:cNvSpPr/>
      </dsp:nvSpPr>
      <dsp:spPr>
        <a:xfrm>
          <a:off x="883059" y="323852"/>
          <a:ext cx="206371" cy="24691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9164"/>
              </a:lnTo>
              <a:lnTo>
                <a:pt x="206371" y="246916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CF4BD8-B09C-4978-8558-E6259B36E9D3}">
      <dsp:nvSpPr>
        <dsp:cNvPr id="0" name=""/>
        <dsp:cNvSpPr/>
      </dsp:nvSpPr>
      <dsp:spPr>
        <a:xfrm>
          <a:off x="1089431" y="2644621"/>
          <a:ext cx="2921591" cy="2967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Глубоко чувствителен к друзьям</a:t>
          </a:r>
        </a:p>
      </dsp:txBody>
      <dsp:txXfrm>
        <a:off x="1098124" y="2653314"/>
        <a:ext cx="2904205" cy="279403"/>
      </dsp:txXfrm>
    </dsp:sp>
    <dsp:sp modelId="{A966FA2C-05DE-495F-9793-BE5A0242EEC0}">
      <dsp:nvSpPr>
        <dsp:cNvPr id="0" name=""/>
        <dsp:cNvSpPr/>
      </dsp:nvSpPr>
      <dsp:spPr>
        <a:xfrm>
          <a:off x="883059" y="323852"/>
          <a:ext cx="206371" cy="29380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38078"/>
              </a:lnTo>
              <a:lnTo>
                <a:pt x="206371" y="293807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585F76-300F-470A-9280-03C12101A7F4}">
      <dsp:nvSpPr>
        <dsp:cNvPr id="0" name=""/>
        <dsp:cNvSpPr/>
      </dsp:nvSpPr>
      <dsp:spPr>
        <a:xfrm>
          <a:off x="1089431" y="3138012"/>
          <a:ext cx="1747846" cy="2478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Гостеприимен</a:t>
          </a:r>
        </a:p>
      </dsp:txBody>
      <dsp:txXfrm>
        <a:off x="1096690" y="3145271"/>
        <a:ext cx="1733328" cy="233317"/>
      </dsp:txXfrm>
    </dsp:sp>
    <dsp:sp modelId="{A3CA62BC-2F52-4DA3-B25D-73ED082599A3}">
      <dsp:nvSpPr>
        <dsp:cNvPr id="0" name=""/>
        <dsp:cNvSpPr/>
      </dsp:nvSpPr>
      <dsp:spPr>
        <a:xfrm>
          <a:off x="883059" y="323852"/>
          <a:ext cx="206371" cy="33783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78331"/>
              </a:lnTo>
              <a:lnTo>
                <a:pt x="206371" y="337833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557F7B-E111-4AC3-B30D-B569E77030E5}">
      <dsp:nvSpPr>
        <dsp:cNvPr id="0" name=""/>
        <dsp:cNvSpPr/>
      </dsp:nvSpPr>
      <dsp:spPr>
        <a:xfrm>
          <a:off x="1089431" y="3582449"/>
          <a:ext cx="2136909" cy="2394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Хороший слушатель</a:t>
          </a:r>
        </a:p>
      </dsp:txBody>
      <dsp:txXfrm>
        <a:off x="1096445" y="3589463"/>
        <a:ext cx="2122881" cy="225440"/>
      </dsp:txXfrm>
    </dsp:sp>
    <dsp:sp modelId="{10CA3415-3EAA-4F12-87E9-E0B881D32286}">
      <dsp:nvSpPr>
        <dsp:cNvPr id="0" name=""/>
        <dsp:cNvSpPr/>
      </dsp:nvSpPr>
      <dsp:spPr>
        <a:xfrm>
          <a:off x="883059" y="323852"/>
          <a:ext cx="206371" cy="38556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55691"/>
              </a:lnTo>
              <a:lnTo>
                <a:pt x="206371" y="385569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A4D99-42A1-40D4-B2AC-467EBB6B1FFF}">
      <dsp:nvSpPr>
        <dsp:cNvPr id="0" name=""/>
        <dsp:cNvSpPr/>
      </dsp:nvSpPr>
      <dsp:spPr>
        <a:xfrm>
          <a:off x="1089431" y="4018519"/>
          <a:ext cx="2871324" cy="3220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Глубоко сочувствует чужой боли</a:t>
          </a:r>
        </a:p>
      </dsp:txBody>
      <dsp:txXfrm>
        <a:off x="1098863" y="4027951"/>
        <a:ext cx="2852460" cy="303184"/>
      </dsp:txXfrm>
    </dsp:sp>
    <dsp:sp modelId="{5BF4A4A8-57B7-4995-B44A-4029E966535D}">
      <dsp:nvSpPr>
        <dsp:cNvPr id="0" name=""/>
        <dsp:cNvSpPr/>
      </dsp:nvSpPr>
      <dsp:spPr>
        <a:xfrm>
          <a:off x="4726922" y="2809"/>
          <a:ext cx="1691369" cy="2952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Отрицательные</a:t>
          </a:r>
        </a:p>
      </dsp:txBody>
      <dsp:txXfrm>
        <a:off x="4735570" y="11457"/>
        <a:ext cx="1674073" cy="277975"/>
      </dsp:txXfrm>
    </dsp:sp>
    <dsp:sp modelId="{C2A74387-3B63-4174-8DCD-5517D0115DAE}">
      <dsp:nvSpPr>
        <dsp:cNvPr id="0" name=""/>
        <dsp:cNvSpPr/>
      </dsp:nvSpPr>
      <dsp:spPr>
        <a:xfrm>
          <a:off x="4896058" y="298081"/>
          <a:ext cx="192188" cy="2937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3769"/>
              </a:lnTo>
              <a:lnTo>
                <a:pt x="192188" y="29376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6F8E80-855E-481D-AD01-18B3C8FBE526}">
      <dsp:nvSpPr>
        <dsp:cNvPr id="0" name=""/>
        <dsp:cNvSpPr/>
      </dsp:nvSpPr>
      <dsp:spPr>
        <a:xfrm>
          <a:off x="5088247" y="437063"/>
          <a:ext cx="3009517" cy="3095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Критикует несовершенство других</a:t>
          </a:r>
        </a:p>
      </dsp:txBody>
      <dsp:txXfrm>
        <a:off x="5097314" y="446130"/>
        <a:ext cx="2991383" cy="291442"/>
      </dsp:txXfrm>
    </dsp:sp>
    <dsp:sp modelId="{B3E531CD-D8BB-439E-A54A-7457E593C8C7}">
      <dsp:nvSpPr>
        <dsp:cNvPr id="0" name=""/>
        <dsp:cNvSpPr/>
      </dsp:nvSpPr>
      <dsp:spPr>
        <a:xfrm>
          <a:off x="4896058" y="298081"/>
          <a:ext cx="169136" cy="8702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0299"/>
              </a:lnTo>
              <a:lnTo>
                <a:pt x="169136" y="87029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921A56-E1E9-4FB3-B862-98C896571D93}">
      <dsp:nvSpPr>
        <dsp:cNvPr id="0" name=""/>
        <dsp:cNvSpPr/>
      </dsp:nvSpPr>
      <dsp:spPr>
        <a:xfrm>
          <a:off x="5065195" y="1000860"/>
          <a:ext cx="2257311" cy="3350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Боится мнения других</a:t>
          </a:r>
        </a:p>
      </dsp:txBody>
      <dsp:txXfrm>
        <a:off x="5075008" y="1010673"/>
        <a:ext cx="2237685" cy="315414"/>
      </dsp:txXfrm>
    </dsp:sp>
    <dsp:sp modelId="{7E04BA9E-839C-4244-90BD-AB3AC15893D6}">
      <dsp:nvSpPr>
        <dsp:cNvPr id="0" name=""/>
        <dsp:cNvSpPr/>
      </dsp:nvSpPr>
      <dsp:spPr>
        <a:xfrm>
          <a:off x="4896058" y="298081"/>
          <a:ext cx="169136" cy="13716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71699"/>
              </a:lnTo>
              <a:lnTo>
                <a:pt x="169136" y="137169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00347A-8560-40A1-B1A5-520EF7D44734}">
      <dsp:nvSpPr>
        <dsp:cNvPr id="0" name=""/>
        <dsp:cNvSpPr/>
      </dsp:nvSpPr>
      <dsp:spPr>
        <a:xfrm>
          <a:off x="5065195" y="1532502"/>
          <a:ext cx="1666789" cy="2745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Подозрителен</a:t>
          </a:r>
        </a:p>
      </dsp:txBody>
      <dsp:txXfrm>
        <a:off x="5073236" y="1540543"/>
        <a:ext cx="1650707" cy="258475"/>
      </dsp:txXfrm>
    </dsp:sp>
    <dsp:sp modelId="{DEB302EB-F70C-4CE8-BD34-241F48B2D894}">
      <dsp:nvSpPr>
        <dsp:cNvPr id="0" name=""/>
        <dsp:cNvSpPr/>
      </dsp:nvSpPr>
      <dsp:spPr>
        <a:xfrm>
          <a:off x="4896058" y="298081"/>
          <a:ext cx="169136" cy="185333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53337"/>
              </a:lnTo>
              <a:lnTo>
                <a:pt x="169136" y="185333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D04BBA-9276-47D5-888D-9CCA43324610}">
      <dsp:nvSpPr>
        <dsp:cNvPr id="0" name=""/>
        <dsp:cNvSpPr/>
      </dsp:nvSpPr>
      <dsp:spPr>
        <a:xfrm>
          <a:off x="5065195" y="2003661"/>
          <a:ext cx="3660095" cy="2955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Может медленно копить гнев, а потом «взорваться»</a:t>
          </a:r>
        </a:p>
      </dsp:txBody>
      <dsp:txXfrm>
        <a:off x="5073850" y="2012316"/>
        <a:ext cx="3642785" cy="278205"/>
      </dsp:txXfrm>
    </dsp:sp>
    <dsp:sp modelId="{6D38B616-92C4-4D8B-98D8-5936AC090620}">
      <dsp:nvSpPr>
        <dsp:cNvPr id="0" name=""/>
        <dsp:cNvSpPr/>
      </dsp:nvSpPr>
      <dsp:spPr>
        <a:xfrm>
          <a:off x="4896058" y="298081"/>
          <a:ext cx="169136" cy="23399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39902"/>
              </a:lnTo>
              <a:lnTo>
                <a:pt x="169136" y="233990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17A472-51BF-4BE1-AA50-E7193773FA6A}">
      <dsp:nvSpPr>
        <dsp:cNvPr id="0" name=""/>
        <dsp:cNvSpPr/>
      </dsp:nvSpPr>
      <dsp:spPr>
        <a:xfrm>
          <a:off x="5065195" y="2495778"/>
          <a:ext cx="3350477" cy="2844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Не открывает своих накапливающихся чувств</a:t>
          </a:r>
        </a:p>
      </dsp:txBody>
      <dsp:txXfrm>
        <a:off x="5073525" y="2504108"/>
        <a:ext cx="3333817" cy="267751"/>
      </dsp:txXfrm>
    </dsp:sp>
    <dsp:sp modelId="{80BEC6A1-51BE-452F-A99D-1881BB0B5598}">
      <dsp:nvSpPr>
        <dsp:cNvPr id="0" name=""/>
        <dsp:cNvSpPr/>
      </dsp:nvSpPr>
      <dsp:spPr>
        <a:xfrm>
          <a:off x="4896058" y="298081"/>
          <a:ext cx="169136" cy="284145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1452"/>
              </a:lnTo>
              <a:lnTo>
                <a:pt x="169136" y="284145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FBED47-6239-453E-AD5E-B55D502F1951}">
      <dsp:nvSpPr>
        <dsp:cNvPr id="0" name=""/>
        <dsp:cNvSpPr/>
      </dsp:nvSpPr>
      <dsp:spPr>
        <a:xfrm>
          <a:off x="5065195" y="2976791"/>
          <a:ext cx="2464620" cy="3254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Думает об отрицательном в себе</a:t>
          </a:r>
        </a:p>
      </dsp:txBody>
      <dsp:txXfrm>
        <a:off x="5074728" y="2986324"/>
        <a:ext cx="2445554" cy="306419"/>
      </dsp:txXfrm>
    </dsp:sp>
    <dsp:sp modelId="{1FB2048E-2B5C-47A7-99F6-FA4D012B556B}">
      <dsp:nvSpPr>
        <dsp:cNvPr id="0" name=""/>
        <dsp:cNvSpPr/>
      </dsp:nvSpPr>
      <dsp:spPr>
        <a:xfrm>
          <a:off x="4896058" y="298081"/>
          <a:ext cx="169136" cy="33369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36907"/>
              </a:lnTo>
              <a:lnTo>
                <a:pt x="169136" y="333690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8873132-2C9A-45D9-BDC1-4E025376391D}">
      <dsp:nvSpPr>
        <dsp:cNvPr id="0" name=""/>
        <dsp:cNvSpPr/>
      </dsp:nvSpPr>
      <dsp:spPr>
        <a:xfrm>
          <a:off x="5065195" y="3498878"/>
          <a:ext cx="2497787" cy="2722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Слишком часто говорит о себе</a:t>
          </a:r>
        </a:p>
      </dsp:txBody>
      <dsp:txXfrm>
        <a:off x="5073168" y="3506851"/>
        <a:ext cx="2481841" cy="256276"/>
      </dsp:txXfrm>
    </dsp:sp>
    <dsp:sp modelId="{D670D83A-5A10-47A0-B8D1-B41390D3A438}">
      <dsp:nvSpPr>
        <dsp:cNvPr id="0" name=""/>
        <dsp:cNvSpPr/>
      </dsp:nvSpPr>
      <dsp:spPr>
        <a:xfrm>
          <a:off x="4896058" y="298081"/>
          <a:ext cx="169136" cy="37908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90879"/>
              </a:lnTo>
              <a:lnTo>
                <a:pt x="169136" y="379087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96C119-A5AB-48CE-A075-7A25D397CBF7}">
      <dsp:nvSpPr>
        <dsp:cNvPr id="0" name=""/>
        <dsp:cNvSpPr/>
      </dsp:nvSpPr>
      <dsp:spPr>
        <a:xfrm>
          <a:off x="5065195" y="3967701"/>
          <a:ext cx="2078312" cy="242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Сварлив и склонен к мести</a:t>
          </a:r>
        </a:p>
      </dsp:txBody>
      <dsp:txXfrm>
        <a:off x="5072298" y="3974804"/>
        <a:ext cx="2064106" cy="228313"/>
      </dsp:txXfrm>
    </dsp:sp>
    <dsp:sp modelId="{C3229E64-D9B3-45CC-AB14-2E58A24F2493}">
      <dsp:nvSpPr>
        <dsp:cNvPr id="0" name=""/>
        <dsp:cNvSpPr/>
      </dsp:nvSpPr>
      <dsp:spPr>
        <a:xfrm>
          <a:off x="4896058" y="298081"/>
          <a:ext cx="169136" cy="42722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272293"/>
              </a:lnTo>
              <a:lnTo>
                <a:pt x="169136" y="427229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8A97E9-BA50-4E7D-9EE5-6E6ECC437639}">
      <dsp:nvSpPr>
        <dsp:cNvPr id="0" name=""/>
        <dsp:cNvSpPr/>
      </dsp:nvSpPr>
      <dsp:spPr>
        <a:xfrm>
          <a:off x="5065195" y="4406822"/>
          <a:ext cx="3662838" cy="3271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Отрицательно относится к тем, с кем не согласен</a:t>
          </a:r>
        </a:p>
      </dsp:txBody>
      <dsp:txXfrm>
        <a:off x="5074776" y="4416403"/>
        <a:ext cx="3643676" cy="307943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929267-1BF9-4E31-938A-6D7F330C5747}">
      <dsp:nvSpPr>
        <dsp:cNvPr id="0" name=""/>
        <dsp:cNvSpPr/>
      </dsp:nvSpPr>
      <dsp:spPr>
        <a:xfrm>
          <a:off x="232921" y="2201"/>
          <a:ext cx="2321007" cy="3402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Положительные</a:t>
          </a:r>
        </a:p>
      </dsp:txBody>
      <dsp:txXfrm>
        <a:off x="242886" y="12166"/>
        <a:ext cx="2301077" cy="320317"/>
      </dsp:txXfrm>
    </dsp:sp>
    <dsp:sp modelId="{D80D3711-8954-429A-9A4E-6C8AE18D15A7}">
      <dsp:nvSpPr>
        <dsp:cNvPr id="0" name=""/>
        <dsp:cNvSpPr/>
      </dsp:nvSpPr>
      <dsp:spPr>
        <a:xfrm>
          <a:off x="465022" y="342448"/>
          <a:ext cx="232100" cy="3800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088"/>
              </a:lnTo>
              <a:lnTo>
                <a:pt x="232100" y="38008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B79D0C-1E03-45AC-8749-73D0EE3FC863}">
      <dsp:nvSpPr>
        <dsp:cNvPr id="0" name=""/>
        <dsp:cNvSpPr/>
      </dsp:nvSpPr>
      <dsp:spPr>
        <a:xfrm>
          <a:off x="697122" y="568996"/>
          <a:ext cx="3022761" cy="3070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Постоянное стремление к совершенству</a:t>
          </a:r>
        </a:p>
      </dsp:txBody>
      <dsp:txXfrm>
        <a:off x="706116" y="577990"/>
        <a:ext cx="3004773" cy="289092"/>
      </dsp:txXfrm>
    </dsp:sp>
    <dsp:sp modelId="{7FD92404-2B55-4D96-83B1-C8CEB3886D66}">
      <dsp:nvSpPr>
        <dsp:cNvPr id="0" name=""/>
        <dsp:cNvSpPr/>
      </dsp:nvSpPr>
      <dsp:spPr>
        <a:xfrm>
          <a:off x="465022" y="342448"/>
          <a:ext cx="232100" cy="9607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60725"/>
              </a:lnTo>
              <a:lnTo>
                <a:pt x="232100" y="96072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FC7A0A-5B31-4544-B283-456224985D72}">
      <dsp:nvSpPr>
        <dsp:cNvPr id="0" name=""/>
        <dsp:cNvSpPr/>
      </dsp:nvSpPr>
      <dsp:spPr>
        <a:xfrm>
          <a:off x="697122" y="1102625"/>
          <a:ext cx="2466810" cy="4010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Любит отрабатывать детали</a:t>
          </a:r>
        </a:p>
      </dsp:txBody>
      <dsp:txXfrm>
        <a:off x="708870" y="1114373"/>
        <a:ext cx="2443314" cy="377602"/>
      </dsp:txXfrm>
    </dsp:sp>
    <dsp:sp modelId="{1D679CC4-D328-43D2-9072-226DFC9C246C}">
      <dsp:nvSpPr>
        <dsp:cNvPr id="0" name=""/>
        <dsp:cNvSpPr/>
      </dsp:nvSpPr>
      <dsp:spPr>
        <a:xfrm>
          <a:off x="465022" y="342448"/>
          <a:ext cx="232100" cy="15544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4447"/>
              </a:lnTo>
              <a:lnTo>
                <a:pt x="232100" y="155444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A818694-2802-4055-817C-B2B172EF60FB}">
      <dsp:nvSpPr>
        <dsp:cNvPr id="0" name=""/>
        <dsp:cNvSpPr/>
      </dsp:nvSpPr>
      <dsp:spPr>
        <a:xfrm>
          <a:off x="697122" y="1730270"/>
          <a:ext cx="2241292" cy="3332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Доводит дело до конца</a:t>
          </a:r>
        </a:p>
      </dsp:txBody>
      <dsp:txXfrm>
        <a:off x="706883" y="1740031"/>
        <a:ext cx="2221770" cy="313729"/>
      </dsp:txXfrm>
    </dsp:sp>
    <dsp:sp modelId="{73208814-7DF8-40DB-B6F2-A85318AC3C0F}">
      <dsp:nvSpPr>
        <dsp:cNvPr id="0" name=""/>
        <dsp:cNvSpPr/>
      </dsp:nvSpPr>
      <dsp:spPr>
        <a:xfrm>
          <a:off x="465022" y="342448"/>
          <a:ext cx="232100" cy="21156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5619"/>
              </a:lnTo>
              <a:lnTo>
                <a:pt x="232100" y="211561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275325-13E0-4B7A-B65A-C58B4BBEB719}">
      <dsp:nvSpPr>
        <dsp:cNvPr id="0" name=""/>
        <dsp:cNvSpPr/>
      </dsp:nvSpPr>
      <dsp:spPr>
        <a:xfrm>
          <a:off x="697122" y="2290069"/>
          <a:ext cx="3094909" cy="33599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Творчески подходит к любому труду</a:t>
          </a:r>
        </a:p>
      </dsp:txBody>
      <dsp:txXfrm>
        <a:off x="706963" y="2299910"/>
        <a:ext cx="3075227" cy="316315"/>
      </dsp:txXfrm>
    </dsp:sp>
    <dsp:sp modelId="{38D1CAB4-917F-4EF0-BD3D-CA46F6489CE8}">
      <dsp:nvSpPr>
        <dsp:cNvPr id="0" name=""/>
        <dsp:cNvSpPr/>
      </dsp:nvSpPr>
      <dsp:spPr>
        <a:xfrm>
          <a:off x="465022" y="342448"/>
          <a:ext cx="232100" cy="26856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5654"/>
              </a:lnTo>
              <a:lnTo>
                <a:pt x="232100" y="268565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95F5FD-2ED6-4CE1-870F-CC7124860B39}">
      <dsp:nvSpPr>
        <dsp:cNvPr id="0" name=""/>
        <dsp:cNvSpPr/>
      </dsp:nvSpPr>
      <dsp:spPr>
        <a:xfrm>
          <a:off x="697122" y="2852614"/>
          <a:ext cx="1708799" cy="3509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Ответственен</a:t>
          </a:r>
        </a:p>
      </dsp:txBody>
      <dsp:txXfrm>
        <a:off x="707402" y="2862894"/>
        <a:ext cx="1688239" cy="330416"/>
      </dsp:txXfrm>
    </dsp:sp>
    <dsp:sp modelId="{53D87B43-827B-4B66-86D8-1DF980D7527D}">
      <dsp:nvSpPr>
        <dsp:cNvPr id="0" name=""/>
        <dsp:cNvSpPr/>
      </dsp:nvSpPr>
      <dsp:spPr>
        <a:xfrm>
          <a:off x="465022" y="342448"/>
          <a:ext cx="232100" cy="32766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76644"/>
              </a:lnTo>
              <a:lnTo>
                <a:pt x="232100" y="327664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A22A49-746F-4210-8985-1206296BFFAA}">
      <dsp:nvSpPr>
        <dsp:cNvPr id="0" name=""/>
        <dsp:cNvSpPr/>
      </dsp:nvSpPr>
      <dsp:spPr>
        <a:xfrm>
          <a:off x="697122" y="3430139"/>
          <a:ext cx="3397721" cy="3779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Тщательно выполняет даже мелочную работу</a:t>
          </a:r>
        </a:p>
      </dsp:txBody>
      <dsp:txXfrm>
        <a:off x="708191" y="3441208"/>
        <a:ext cx="3375583" cy="355770"/>
      </dsp:txXfrm>
    </dsp:sp>
    <dsp:sp modelId="{348FDC1C-12E0-4333-910C-46DB0B634090}">
      <dsp:nvSpPr>
        <dsp:cNvPr id="0" name=""/>
        <dsp:cNvSpPr/>
      </dsp:nvSpPr>
      <dsp:spPr>
        <a:xfrm>
          <a:off x="465022" y="342448"/>
          <a:ext cx="232100" cy="38413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41328"/>
              </a:lnTo>
              <a:lnTo>
                <a:pt x="232100" y="384132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231883-89A4-4196-9896-31246FADC16A}">
      <dsp:nvSpPr>
        <dsp:cNvPr id="0" name=""/>
        <dsp:cNvSpPr/>
      </dsp:nvSpPr>
      <dsp:spPr>
        <a:xfrm>
          <a:off x="697122" y="4034595"/>
          <a:ext cx="2028518" cy="2983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Знает свои возможности</a:t>
          </a:r>
        </a:p>
      </dsp:txBody>
      <dsp:txXfrm>
        <a:off x="705861" y="4043334"/>
        <a:ext cx="2011040" cy="280885"/>
      </dsp:txXfrm>
    </dsp:sp>
    <dsp:sp modelId="{685DAB71-3C9D-4806-8A23-D183797642C8}">
      <dsp:nvSpPr>
        <dsp:cNvPr id="0" name=""/>
        <dsp:cNvSpPr/>
      </dsp:nvSpPr>
      <dsp:spPr>
        <a:xfrm>
          <a:off x="465022" y="342448"/>
          <a:ext cx="232100" cy="43933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93302"/>
              </a:lnTo>
              <a:lnTo>
                <a:pt x="232100" y="439330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B37A0B-2972-4FC7-90B5-B127BFA6F255}">
      <dsp:nvSpPr>
        <dsp:cNvPr id="0" name=""/>
        <dsp:cNvSpPr/>
      </dsp:nvSpPr>
      <dsp:spPr>
        <a:xfrm>
          <a:off x="697122" y="4559506"/>
          <a:ext cx="2764925" cy="3524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Обычно обладает талантом в работе</a:t>
          </a:r>
        </a:p>
      </dsp:txBody>
      <dsp:txXfrm>
        <a:off x="707446" y="4569830"/>
        <a:ext cx="2744277" cy="331842"/>
      </dsp:txXfrm>
    </dsp:sp>
    <dsp:sp modelId="{74FF7CBD-0EC6-4B6E-960D-598F6B921E9A}">
      <dsp:nvSpPr>
        <dsp:cNvPr id="0" name=""/>
        <dsp:cNvSpPr/>
      </dsp:nvSpPr>
      <dsp:spPr>
        <a:xfrm>
          <a:off x="4071040" y="2201"/>
          <a:ext cx="2384495" cy="3234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Отрицательные</a:t>
          </a:r>
        </a:p>
      </dsp:txBody>
      <dsp:txXfrm>
        <a:off x="4080513" y="11674"/>
        <a:ext cx="2365549" cy="304500"/>
      </dsp:txXfrm>
    </dsp:sp>
    <dsp:sp modelId="{3306D792-970E-48AF-860A-0059B7850B20}">
      <dsp:nvSpPr>
        <dsp:cNvPr id="0" name=""/>
        <dsp:cNvSpPr/>
      </dsp:nvSpPr>
      <dsp:spPr>
        <a:xfrm>
          <a:off x="4309490" y="325648"/>
          <a:ext cx="238449" cy="40165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1650"/>
              </a:lnTo>
              <a:lnTo>
                <a:pt x="238449" y="40165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F3B0B0-775E-46D1-96BB-D73D9048D801}">
      <dsp:nvSpPr>
        <dsp:cNvPr id="0" name=""/>
        <dsp:cNvSpPr/>
      </dsp:nvSpPr>
      <dsp:spPr>
        <a:xfrm>
          <a:off x="4547939" y="552195"/>
          <a:ext cx="1787341" cy="35020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Нерешителен</a:t>
          </a:r>
        </a:p>
      </dsp:txBody>
      <dsp:txXfrm>
        <a:off x="4558196" y="562452"/>
        <a:ext cx="1766827" cy="329692"/>
      </dsp:txXfrm>
    </dsp:sp>
    <dsp:sp modelId="{E88FD81F-46D0-4873-878E-CDFDDF458050}">
      <dsp:nvSpPr>
        <dsp:cNvPr id="0" name=""/>
        <dsp:cNvSpPr/>
      </dsp:nvSpPr>
      <dsp:spPr>
        <a:xfrm>
          <a:off x="4309490" y="325648"/>
          <a:ext cx="238449" cy="9650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65092"/>
              </a:lnTo>
              <a:lnTo>
                <a:pt x="238449" y="96509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B6359E-1F39-4068-8B35-955AE73CBC2D}">
      <dsp:nvSpPr>
        <dsp:cNvPr id="0" name=""/>
        <dsp:cNvSpPr/>
      </dsp:nvSpPr>
      <dsp:spPr>
        <a:xfrm>
          <a:off x="4547939" y="1128949"/>
          <a:ext cx="2627372" cy="3235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Склонен к теории, а не к практике</a:t>
          </a:r>
        </a:p>
      </dsp:txBody>
      <dsp:txXfrm>
        <a:off x="4557416" y="1138426"/>
        <a:ext cx="2608418" cy="304628"/>
      </dsp:txXfrm>
    </dsp:sp>
    <dsp:sp modelId="{632092D2-A107-4F98-8148-FFD07B7DA201}">
      <dsp:nvSpPr>
        <dsp:cNvPr id="0" name=""/>
        <dsp:cNvSpPr/>
      </dsp:nvSpPr>
      <dsp:spPr>
        <a:xfrm>
          <a:off x="4309490" y="325648"/>
          <a:ext cx="238449" cy="15444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4474"/>
              </a:lnTo>
              <a:lnTo>
                <a:pt x="238449" y="154447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BFD724-3EA0-4275-AB94-BFD306F44A4A}">
      <dsp:nvSpPr>
        <dsp:cNvPr id="0" name=""/>
        <dsp:cNvSpPr/>
      </dsp:nvSpPr>
      <dsp:spPr>
        <a:xfrm>
          <a:off x="4547939" y="1679080"/>
          <a:ext cx="1764084" cy="382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Быстро устает</a:t>
          </a:r>
        </a:p>
      </dsp:txBody>
      <dsp:txXfrm>
        <a:off x="4559130" y="1690271"/>
        <a:ext cx="1741702" cy="359704"/>
      </dsp:txXfrm>
    </dsp:sp>
    <dsp:sp modelId="{818C276F-5FA8-4E39-AC23-A82B17D32AF2}">
      <dsp:nvSpPr>
        <dsp:cNvPr id="0" name=""/>
        <dsp:cNvSpPr/>
      </dsp:nvSpPr>
      <dsp:spPr>
        <a:xfrm>
          <a:off x="4309490" y="325648"/>
          <a:ext cx="238449" cy="21221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2121"/>
              </a:lnTo>
              <a:lnTo>
                <a:pt x="238449" y="212212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FDC9B4-6DC4-484D-8C1C-E733C637172F}">
      <dsp:nvSpPr>
        <dsp:cNvPr id="0" name=""/>
        <dsp:cNvSpPr/>
      </dsp:nvSpPr>
      <dsp:spPr>
        <a:xfrm>
          <a:off x="4547939" y="2287713"/>
          <a:ext cx="3278162" cy="32011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Колеблется при начале нового проекта</a:t>
          </a:r>
        </a:p>
      </dsp:txBody>
      <dsp:txXfrm>
        <a:off x="4557315" y="2297089"/>
        <a:ext cx="3259410" cy="301359"/>
      </dsp:txXfrm>
    </dsp:sp>
    <dsp:sp modelId="{9270E97F-9644-45CE-9F50-2597EBED8C3D}">
      <dsp:nvSpPr>
        <dsp:cNvPr id="0" name=""/>
        <dsp:cNvSpPr/>
      </dsp:nvSpPr>
      <dsp:spPr>
        <a:xfrm>
          <a:off x="4309490" y="325648"/>
          <a:ext cx="238449" cy="2712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12681"/>
              </a:lnTo>
              <a:lnTo>
                <a:pt x="238449" y="271268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706016-D888-4026-9F26-D85BCAEE3732}">
      <dsp:nvSpPr>
        <dsp:cNvPr id="0" name=""/>
        <dsp:cNvSpPr/>
      </dsp:nvSpPr>
      <dsp:spPr>
        <a:xfrm>
          <a:off x="4547939" y="2834373"/>
          <a:ext cx="2321239" cy="4079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Слишком долго анализирует</a:t>
          </a:r>
        </a:p>
      </dsp:txBody>
      <dsp:txXfrm>
        <a:off x="4559886" y="2846320"/>
        <a:ext cx="2297345" cy="384018"/>
      </dsp:txXfrm>
    </dsp:sp>
    <dsp:sp modelId="{09F245E3-771E-4959-A307-65860D0806E6}">
      <dsp:nvSpPr>
        <dsp:cNvPr id="0" name=""/>
        <dsp:cNvSpPr/>
      </dsp:nvSpPr>
      <dsp:spPr>
        <a:xfrm>
          <a:off x="4309490" y="325648"/>
          <a:ext cx="238449" cy="33819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1957"/>
              </a:lnTo>
              <a:lnTo>
                <a:pt x="238449" y="338195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CBA448-896A-4092-965F-B46BF00C09F6}">
      <dsp:nvSpPr>
        <dsp:cNvPr id="0" name=""/>
        <dsp:cNvSpPr/>
      </dsp:nvSpPr>
      <dsp:spPr>
        <a:xfrm>
          <a:off x="4547939" y="3468833"/>
          <a:ext cx="4639840" cy="4775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Легко сбить с толку (заставить изменить принятое решение)</a:t>
          </a:r>
        </a:p>
      </dsp:txBody>
      <dsp:txXfrm>
        <a:off x="4561926" y="3482820"/>
        <a:ext cx="4611866" cy="449570"/>
      </dsp:txXfrm>
    </dsp:sp>
    <dsp:sp modelId="{846A3B6F-9419-4829-A7BC-D11D55EBBE28}">
      <dsp:nvSpPr>
        <dsp:cNvPr id="0" name=""/>
        <dsp:cNvSpPr/>
      </dsp:nvSpPr>
      <dsp:spPr>
        <a:xfrm>
          <a:off x="4309490" y="325648"/>
          <a:ext cx="238449" cy="40386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38601"/>
              </a:lnTo>
              <a:lnTo>
                <a:pt x="238449" y="403860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4486C59-9E24-4986-A1B3-BB19DF76ACB3}">
      <dsp:nvSpPr>
        <dsp:cNvPr id="0" name=""/>
        <dsp:cNvSpPr/>
      </dsp:nvSpPr>
      <dsp:spPr>
        <a:xfrm>
          <a:off x="4547939" y="4172925"/>
          <a:ext cx="4605332" cy="3826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Всегда не удовлетворён своими делами, поэтому склонен к ропоту и недовольству</a:t>
          </a:r>
        </a:p>
      </dsp:txBody>
      <dsp:txXfrm>
        <a:off x="4559146" y="4184132"/>
        <a:ext cx="4582918" cy="3602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6E141E-E62C-43D8-9FAC-C65CA16225E2}">
      <dsp:nvSpPr>
        <dsp:cNvPr id="0" name=""/>
        <dsp:cNvSpPr/>
      </dsp:nvSpPr>
      <dsp:spPr>
        <a:xfrm>
          <a:off x="2063907" y="2578"/>
          <a:ext cx="2558135" cy="2333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Положительные</a:t>
          </a:r>
        </a:p>
      </dsp:txBody>
      <dsp:txXfrm>
        <a:off x="2070740" y="9411"/>
        <a:ext cx="2544469" cy="219638"/>
      </dsp:txXfrm>
    </dsp:sp>
    <dsp:sp modelId="{1A1EBABF-6A25-4795-876A-7DA028A151B9}">
      <dsp:nvSpPr>
        <dsp:cNvPr id="0" name=""/>
        <dsp:cNvSpPr/>
      </dsp:nvSpPr>
      <dsp:spPr>
        <a:xfrm>
          <a:off x="2319720" y="235882"/>
          <a:ext cx="255813" cy="3115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572"/>
              </a:lnTo>
              <a:lnTo>
                <a:pt x="255813" y="31157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0B28AC5-51DA-4432-A84C-F4EF41F63019}">
      <dsp:nvSpPr>
        <dsp:cNvPr id="0" name=""/>
        <dsp:cNvSpPr/>
      </dsp:nvSpPr>
      <dsp:spPr>
        <a:xfrm>
          <a:off x="2575534" y="444286"/>
          <a:ext cx="1416267" cy="2063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Хороший организатор</a:t>
          </a:r>
        </a:p>
      </dsp:txBody>
      <dsp:txXfrm>
        <a:off x="2581577" y="450329"/>
        <a:ext cx="1404181" cy="194250"/>
      </dsp:txXfrm>
    </dsp:sp>
    <dsp:sp modelId="{08FBB781-B18C-4242-BBE2-5482F14BF8D6}">
      <dsp:nvSpPr>
        <dsp:cNvPr id="0" name=""/>
        <dsp:cNvSpPr/>
      </dsp:nvSpPr>
      <dsp:spPr>
        <a:xfrm>
          <a:off x="2319720" y="235882"/>
          <a:ext cx="255813" cy="729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9864"/>
              </a:lnTo>
              <a:lnTo>
                <a:pt x="255813" y="72986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763ACC-E1C6-4466-9A33-818944C6F86F}">
      <dsp:nvSpPr>
        <dsp:cNvPr id="0" name=""/>
        <dsp:cNvSpPr/>
      </dsp:nvSpPr>
      <dsp:spPr>
        <a:xfrm>
          <a:off x="2575534" y="859027"/>
          <a:ext cx="1416267" cy="213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Хороший руководитель</a:t>
          </a:r>
        </a:p>
      </dsp:txBody>
      <dsp:txXfrm>
        <a:off x="2581785" y="865278"/>
        <a:ext cx="1403765" cy="200937"/>
      </dsp:txXfrm>
    </dsp:sp>
    <dsp:sp modelId="{E7D8F328-F435-49D4-B7B3-217CDD7E63E3}">
      <dsp:nvSpPr>
        <dsp:cNvPr id="0" name=""/>
        <dsp:cNvSpPr/>
      </dsp:nvSpPr>
      <dsp:spPr>
        <a:xfrm>
          <a:off x="2319720" y="235882"/>
          <a:ext cx="255813" cy="11535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53545"/>
              </a:lnTo>
              <a:lnTo>
                <a:pt x="255813" y="115354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6897E1-B378-4FD7-91A6-A3ADCB7B01F5}">
      <dsp:nvSpPr>
        <dsp:cNvPr id="0" name=""/>
        <dsp:cNvSpPr/>
      </dsp:nvSpPr>
      <dsp:spPr>
        <a:xfrm>
          <a:off x="2575534" y="1280870"/>
          <a:ext cx="1403916" cy="2171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Решительный</a:t>
          </a:r>
        </a:p>
      </dsp:txBody>
      <dsp:txXfrm>
        <a:off x="2581893" y="1287229"/>
        <a:ext cx="1391198" cy="204397"/>
      </dsp:txXfrm>
    </dsp:sp>
    <dsp:sp modelId="{08D85612-DB68-4781-93ED-5C468C9781F2}">
      <dsp:nvSpPr>
        <dsp:cNvPr id="0" name=""/>
        <dsp:cNvSpPr/>
      </dsp:nvSpPr>
      <dsp:spPr>
        <a:xfrm>
          <a:off x="2319720" y="235882"/>
          <a:ext cx="255813" cy="16433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3362"/>
              </a:lnTo>
              <a:lnTo>
                <a:pt x="255813" y="164336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B2E3F2-F481-4F82-8F3F-3BFC8455DA64}">
      <dsp:nvSpPr>
        <dsp:cNvPr id="0" name=""/>
        <dsp:cNvSpPr/>
      </dsp:nvSpPr>
      <dsp:spPr>
        <a:xfrm>
          <a:off x="2575534" y="1706390"/>
          <a:ext cx="1881652" cy="3457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В сложных условиях быстро и смело принимает решения</a:t>
          </a:r>
        </a:p>
      </dsp:txBody>
      <dsp:txXfrm>
        <a:off x="2585659" y="1716515"/>
        <a:ext cx="1861402" cy="325459"/>
      </dsp:txXfrm>
    </dsp:sp>
    <dsp:sp modelId="{95B5CF7B-B63E-4317-AC97-390096B107F8}">
      <dsp:nvSpPr>
        <dsp:cNvPr id="0" name=""/>
        <dsp:cNvSpPr/>
      </dsp:nvSpPr>
      <dsp:spPr>
        <a:xfrm>
          <a:off x="2319720" y="235882"/>
          <a:ext cx="255813" cy="21482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8200"/>
              </a:lnTo>
              <a:lnTo>
                <a:pt x="255813" y="214820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97D62D-F109-4E74-B921-9505580861A3}">
      <dsp:nvSpPr>
        <dsp:cNvPr id="0" name=""/>
        <dsp:cNvSpPr/>
      </dsp:nvSpPr>
      <dsp:spPr>
        <a:xfrm>
          <a:off x="2575534" y="2260503"/>
          <a:ext cx="1765279" cy="2471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Любит действовать</a:t>
          </a:r>
        </a:p>
      </dsp:txBody>
      <dsp:txXfrm>
        <a:off x="2582773" y="2267742"/>
        <a:ext cx="1750801" cy="232680"/>
      </dsp:txXfrm>
    </dsp:sp>
    <dsp:sp modelId="{4476A98F-D161-4897-A694-F9539C1E814E}">
      <dsp:nvSpPr>
        <dsp:cNvPr id="0" name=""/>
        <dsp:cNvSpPr/>
      </dsp:nvSpPr>
      <dsp:spPr>
        <a:xfrm>
          <a:off x="2319720" y="235882"/>
          <a:ext cx="255813" cy="25872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7265"/>
              </a:lnTo>
              <a:lnTo>
                <a:pt x="255813" y="258726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D63827F-2913-4FEC-8BD8-E4333F672D5E}">
      <dsp:nvSpPr>
        <dsp:cNvPr id="0" name=""/>
        <dsp:cNvSpPr/>
      </dsp:nvSpPr>
      <dsp:spPr>
        <a:xfrm>
          <a:off x="2575534" y="2716066"/>
          <a:ext cx="1980539" cy="2141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Очень практичный</a:t>
          </a:r>
        </a:p>
      </dsp:txBody>
      <dsp:txXfrm>
        <a:off x="2581807" y="2722339"/>
        <a:ext cx="1967993" cy="201618"/>
      </dsp:txXfrm>
    </dsp:sp>
    <dsp:sp modelId="{6043BF56-61C3-4605-BA82-5C01BE1D5965}">
      <dsp:nvSpPr>
        <dsp:cNvPr id="0" name=""/>
        <dsp:cNvSpPr/>
      </dsp:nvSpPr>
      <dsp:spPr>
        <a:xfrm>
          <a:off x="2319720" y="235882"/>
          <a:ext cx="255813" cy="30895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89523"/>
              </a:lnTo>
              <a:lnTo>
                <a:pt x="255813" y="308952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7B39E6-7E9A-42B8-8998-569CC5B070B6}">
      <dsp:nvSpPr>
        <dsp:cNvPr id="0" name=""/>
        <dsp:cNvSpPr/>
      </dsp:nvSpPr>
      <dsp:spPr>
        <a:xfrm>
          <a:off x="2575534" y="3138634"/>
          <a:ext cx="2133977" cy="3735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Заинтересовывает других к работе</a:t>
          </a:r>
        </a:p>
      </dsp:txBody>
      <dsp:txXfrm>
        <a:off x="2586475" y="3149575"/>
        <a:ext cx="2112095" cy="351661"/>
      </dsp:txXfrm>
    </dsp:sp>
    <dsp:sp modelId="{5AF9645E-8482-48E4-BEF2-F77CE72D7184}">
      <dsp:nvSpPr>
        <dsp:cNvPr id="0" name=""/>
        <dsp:cNvSpPr/>
      </dsp:nvSpPr>
      <dsp:spPr>
        <a:xfrm>
          <a:off x="2319720" y="235882"/>
          <a:ext cx="291132" cy="36300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30069"/>
              </a:lnTo>
              <a:lnTo>
                <a:pt x="291132" y="363006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B6242A-B20F-4005-AAB1-0DD318B7A240}">
      <dsp:nvSpPr>
        <dsp:cNvPr id="0" name=""/>
        <dsp:cNvSpPr/>
      </dsp:nvSpPr>
      <dsp:spPr>
        <a:xfrm>
          <a:off x="2610852" y="3702926"/>
          <a:ext cx="1622724" cy="3260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Противостоит оппозиции</a:t>
          </a:r>
        </a:p>
      </dsp:txBody>
      <dsp:txXfrm>
        <a:off x="2620402" y="3712476"/>
        <a:ext cx="1603624" cy="306952"/>
      </dsp:txXfrm>
    </dsp:sp>
    <dsp:sp modelId="{1AB37968-C785-4C38-861B-2E433F826826}">
      <dsp:nvSpPr>
        <dsp:cNvPr id="0" name=""/>
        <dsp:cNvSpPr/>
      </dsp:nvSpPr>
      <dsp:spPr>
        <a:xfrm>
          <a:off x="2319720" y="235882"/>
          <a:ext cx="255813" cy="41639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63988"/>
              </a:lnTo>
              <a:lnTo>
                <a:pt x="255813" y="416398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98F823-F90C-41F4-9769-8A344C814549}">
      <dsp:nvSpPr>
        <dsp:cNvPr id="0" name=""/>
        <dsp:cNvSpPr/>
      </dsp:nvSpPr>
      <dsp:spPr>
        <a:xfrm>
          <a:off x="2575534" y="4255038"/>
          <a:ext cx="2190917" cy="2896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Ставит задачи и достигает их</a:t>
          </a:r>
        </a:p>
      </dsp:txBody>
      <dsp:txXfrm>
        <a:off x="2584018" y="4263522"/>
        <a:ext cx="2173949" cy="272697"/>
      </dsp:txXfrm>
    </dsp:sp>
    <dsp:sp modelId="{AF00879E-4408-4B5C-8C7F-D67BA9CB5D2B}">
      <dsp:nvSpPr>
        <dsp:cNvPr id="0" name=""/>
        <dsp:cNvSpPr/>
      </dsp:nvSpPr>
      <dsp:spPr>
        <a:xfrm>
          <a:off x="2319720" y="235882"/>
          <a:ext cx="255813" cy="46344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34427"/>
              </a:lnTo>
              <a:lnTo>
                <a:pt x="255813" y="463442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12EA6D-1778-4C09-96B7-D1ADFA87F7DB}">
      <dsp:nvSpPr>
        <dsp:cNvPr id="0" name=""/>
        <dsp:cNvSpPr/>
      </dsp:nvSpPr>
      <dsp:spPr>
        <a:xfrm>
          <a:off x="2575534" y="4732150"/>
          <a:ext cx="1736856" cy="2763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Работает по программе</a:t>
          </a:r>
        </a:p>
      </dsp:txBody>
      <dsp:txXfrm>
        <a:off x="2583627" y="4740243"/>
        <a:ext cx="1720670" cy="260132"/>
      </dsp:txXfrm>
    </dsp:sp>
    <dsp:sp modelId="{3FD13F2C-D462-4E9D-9061-81A856E08A00}">
      <dsp:nvSpPr>
        <dsp:cNvPr id="0" name=""/>
        <dsp:cNvSpPr/>
      </dsp:nvSpPr>
      <dsp:spPr>
        <a:xfrm>
          <a:off x="5038850" y="2578"/>
          <a:ext cx="2274772" cy="25346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Отрицательные</a:t>
          </a:r>
        </a:p>
      </dsp:txBody>
      <dsp:txXfrm>
        <a:off x="5046274" y="10002"/>
        <a:ext cx="2259924" cy="238613"/>
      </dsp:txXfrm>
    </dsp:sp>
    <dsp:sp modelId="{C91E5ACD-024D-483C-8011-AB01E47074F5}">
      <dsp:nvSpPr>
        <dsp:cNvPr id="0" name=""/>
        <dsp:cNvSpPr/>
      </dsp:nvSpPr>
      <dsp:spPr>
        <a:xfrm>
          <a:off x="5266327" y="256039"/>
          <a:ext cx="227477" cy="3441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4125"/>
              </a:lnTo>
              <a:lnTo>
                <a:pt x="227477" y="34412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F541F6-4431-48E2-8DCA-C628594DCC28}">
      <dsp:nvSpPr>
        <dsp:cNvPr id="0" name=""/>
        <dsp:cNvSpPr/>
      </dsp:nvSpPr>
      <dsp:spPr>
        <a:xfrm>
          <a:off x="5493804" y="464443"/>
          <a:ext cx="1567558" cy="2714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Чрезмерно самоуверен</a:t>
          </a:r>
        </a:p>
      </dsp:txBody>
      <dsp:txXfrm>
        <a:off x="5501754" y="472393"/>
        <a:ext cx="1551658" cy="255542"/>
      </dsp:txXfrm>
    </dsp:sp>
    <dsp:sp modelId="{FB98629A-F244-444C-9587-532A57BCED18}">
      <dsp:nvSpPr>
        <dsp:cNvPr id="0" name=""/>
        <dsp:cNvSpPr/>
      </dsp:nvSpPr>
      <dsp:spPr>
        <a:xfrm>
          <a:off x="5266327" y="256039"/>
          <a:ext cx="227477" cy="8106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10687"/>
              </a:lnTo>
              <a:lnTo>
                <a:pt x="227477" y="81068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99713E-0C80-4DA9-84B9-C5F8E243A728}">
      <dsp:nvSpPr>
        <dsp:cNvPr id="0" name=""/>
        <dsp:cNvSpPr/>
      </dsp:nvSpPr>
      <dsp:spPr>
        <a:xfrm>
          <a:off x="5493804" y="944289"/>
          <a:ext cx="1564331" cy="2448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Придирчив к деталям</a:t>
          </a:r>
        </a:p>
      </dsp:txBody>
      <dsp:txXfrm>
        <a:off x="5500976" y="951461"/>
        <a:ext cx="1549987" cy="230530"/>
      </dsp:txXfrm>
    </dsp:sp>
    <dsp:sp modelId="{FEC94F30-43BD-4E5A-AD68-6A4354B071B2}">
      <dsp:nvSpPr>
        <dsp:cNvPr id="0" name=""/>
        <dsp:cNvSpPr/>
      </dsp:nvSpPr>
      <dsp:spPr>
        <a:xfrm>
          <a:off x="5266327" y="256039"/>
          <a:ext cx="227477" cy="12640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64079"/>
              </a:lnTo>
              <a:lnTo>
                <a:pt x="227477" y="126407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A118F3-632E-4196-9804-62EB0A1F0C09}">
      <dsp:nvSpPr>
        <dsp:cNvPr id="0" name=""/>
        <dsp:cNvSpPr/>
      </dsp:nvSpPr>
      <dsp:spPr>
        <a:xfrm>
          <a:off x="5493804" y="1397568"/>
          <a:ext cx="2107048" cy="2450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Больше придерживается своих идей</a:t>
          </a:r>
        </a:p>
      </dsp:txBody>
      <dsp:txXfrm>
        <a:off x="5500983" y="1404747"/>
        <a:ext cx="2092690" cy="230741"/>
      </dsp:txXfrm>
    </dsp:sp>
    <dsp:sp modelId="{ADE67338-8BB6-4AD1-9C0A-7F4B3F61ADD7}">
      <dsp:nvSpPr>
        <dsp:cNvPr id="0" name=""/>
        <dsp:cNvSpPr/>
      </dsp:nvSpPr>
      <dsp:spPr>
        <a:xfrm>
          <a:off x="5266327" y="256039"/>
          <a:ext cx="227477" cy="173164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1642"/>
              </a:lnTo>
              <a:lnTo>
                <a:pt x="227477" y="173164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CEAAD7-1210-4C48-AC23-E1653137D685}">
      <dsp:nvSpPr>
        <dsp:cNvPr id="0" name=""/>
        <dsp:cNvSpPr/>
      </dsp:nvSpPr>
      <dsp:spPr>
        <a:xfrm>
          <a:off x="5493804" y="1851072"/>
          <a:ext cx="2155758" cy="273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С трудом уступает</a:t>
          </a:r>
        </a:p>
      </dsp:txBody>
      <dsp:txXfrm>
        <a:off x="5501806" y="1859074"/>
        <a:ext cx="2139754" cy="257213"/>
      </dsp:txXfrm>
    </dsp:sp>
    <dsp:sp modelId="{86A90EAD-114F-4F5F-BCDF-B4820DA77AB7}">
      <dsp:nvSpPr>
        <dsp:cNvPr id="0" name=""/>
        <dsp:cNvSpPr/>
      </dsp:nvSpPr>
      <dsp:spPr>
        <a:xfrm>
          <a:off x="5266327" y="256039"/>
          <a:ext cx="227477" cy="22164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16477"/>
              </a:lnTo>
              <a:lnTo>
                <a:pt x="227477" y="221647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8B6282-32E7-48A7-91F6-6F854B6F8A89}">
      <dsp:nvSpPr>
        <dsp:cNvPr id="0" name=""/>
        <dsp:cNvSpPr/>
      </dsp:nvSpPr>
      <dsp:spPr>
        <a:xfrm>
          <a:off x="5493804" y="2332694"/>
          <a:ext cx="2440801" cy="2796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Ищет время только на свои планы</a:t>
          </a:r>
        </a:p>
      </dsp:txBody>
      <dsp:txXfrm>
        <a:off x="5501994" y="2340884"/>
        <a:ext cx="2424421" cy="263264"/>
      </dsp:txXfrm>
    </dsp:sp>
    <dsp:sp modelId="{33B39894-1692-4CB2-A52F-5890B1047EC5}">
      <dsp:nvSpPr>
        <dsp:cNvPr id="0" name=""/>
        <dsp:cNvSpPr/>
      </dsp:nvSpPr>
      <dsp:spPr>
        <a:xfrm>
          <a:off x="5266327" y="256039"/>
          <a:ext cx="227477" cy="27436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3677"/>
              </a:lnTo>
              <a:lnTo>
                <a:pt x="227477" y="274367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888A71-8315-4159-A175-29E4011B555D}">
      <dsp:nvSpPr>
        <dsp:cNvPr id="0" name=""/>
        <dsp:cNvSpPr/>
      </dsp:nvSpPr>
      <dsp:spPr>
        <a:xfrm>
          <a:off x="5493804" y="2820743"/>
          <a:ext cx="2086681" cy="3579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Не согласовывает  программу действий с другими</a:t>
          </a:r>
        </a:p>
      </dsp:txBody>
      <dsp:txXfrm>
        <a:off x="5504288" y="2831227"/>
        <a:ext cx="2065713" cy="336978"/>
      </dsp:txXfrm>
    </dsp:sp>
    <dsp:sp modelId="{CBF4D23A-7AAD-4617-A140-1A95C6F04BC4}">
      <dsp:nvSpPr>
        <dsp:cNvPr id="0" name=""/>
        <dsp:cNvSpPr/>
      </dsp:nvSpPr>
      <dsp:spPr>
        <a:xfrm>
          <a:off x="5266327" y="256039"/>
          <a:ext cx="227477" cy="32695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69597"/>
              </a:lnTo>
              <a:lnTo>
                <a:pt x="227477" y="326959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788AD1A-5190-4FF7-A8D0-93E23114951D}">
      <dsp:nvSpPr>
        <dsp:cNvPr id="0" name=""/>
        <dsp:cNvSpPr/>
      </dsp:nvSpPr>
      <dsp:spPr>
        <a:xfrm>
          <a:off x="5493804" y="3387094"/>
          <a:ext cx="2184154" cy="2770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Расстраивается, когда его программа не выполняется</a:t>
          </a:r>
        </a:p>
      </dsp:txBody>
      <dsp:txXfrm>
        <a:off x="5501920" y="3395210"/>
        <a:ext cx="2167922" cy="260853"/>
      </dsp:txXfrm>
    </dsp:sp>
    <dsp:sp modelId="{57B8197D-05A5-4E0F-BA4F-766E1515BFBD}">
      <dsp:nvSpPr>
        <dsp:cNvPr id="0" name=""/>
        <dsp:cNvSpPr/>
      </dsp:nvSpPr>
      <dsp:spPr>
        <a:xfrm>
          <a:off x="5266327" y="256039"/>
          <a:ext cx="227477" cy="37730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73010"/>
              </a:lnTo>
              <a:lnTo>
                <a:pt x="227477" y="377301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F652FE-5E47-45FA-8F85-D0DAA03C3CB6}">
      <dsp:nvSpPr>
        <dsp:cNvPr id="0" name=""/>
        <dsp:cNvSpPr/>
      </dsp:nvSpPr>
      <dsp:spPr>
        <a:xfrm>
          <a:off x="5493804" y="3872583"/>
          <a:ext cx="1749887" cy="3129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Гнев, может переходить в ярость</a:t>
          </a:r>
        </a:p>
      </dsp:txBody>
      <dsp:txXfrm>
        <a:off x="5502969" y="3881748"/>
        <a:ext cx="1731557" cy="294601"/>
      </dsp:txXfrm>
    </dsp:sp>
    <dsp:sp modelId="{D738F7EA-404C-4612-AC12-3EE4BC3858E2}">
      <dsp:nvSpPr>
        <dsp:cNvPr id="0" name=""/>
        <dsp:cNvSpPr/>
      </dsp:nvSpPr>
      <dsp:spPr>
        <a:xfrm>
          <a:off x="5266327" y="256039"/>
          <a:ext cx="227477" cy="43072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07258"/>
              </a:lnTo>
              <a:lnTo>
                <a:pt x="227477" y="430725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66EBB3-BB2A-4848-A8AA-90A5CA60437B}">
      <dsp:nvSpPr>
        <dsp:cNvPr id="0" name=""/>
        <dsp:cNvSpPr/>
      </dsp:nvSpPr>
      <dsp:spPr>
        <a:xfrm>
          <a:off x="5493804" y="4393919"/>
          <a:ext cx="1649666" cy="3387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0160" rIns="15240" bIns="1016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800" kern="1200" dirty="0"/>
            <a:t>Не ценит философское мышление</a:t>
          </a:r>
        </a:p>
      </dsp:txBody>
      <dsp:txXfrm>
        <a:off x="5503726" y="4403841"/>
        <a:ext cx="1629822" cy="3189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5208E7-457A-46D3-8D1E-80AC8CBE298A}">
      <dsp:nvSpPr>
        <dsp:cNvPr id="0" name=""/>
        <dsp:cNvSpPr/>
      </dsp:nvSpPr>
      <dsp:spPr>
        <a:xfrm>
          <a:off x="932036" y="850"/>
          <a:ext cx="2105984" cy="3142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Положительные</a:t>
          </a:r>
        </a:p>
      </dsp:txBody>
      <dsp:txXfrm>
        <a:off x="941241" y="10055"/>
        <a:ext cx="2087574" cy="295855"/>
      </dsp:txXfrm>
    </dsp:sp>
    <dsp:sp modelId="{7FB622DE-A0C1-4A37-9E32-96394CF06668}">
      <dsp:nvSpPr>
        <dsp:cNvPr id="0" name=""/>
        <dsp:cNvSpPr/>
      </dsp:nvSpPr>
      <dsp:spPr>
        <a:xfrm>
          <a:off x="1142634" y="315115"/>
          <a:ext cx="210598" cy="3961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6173"/>
              </a:lnTo>
              <a:lnTo>
                <a:pt x="210598" y="39617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EFBA5F-4A7A-43B1-9147-BA73306529BD}">
      <dsp:nvSpPr>
        <dsp:cNvPr id="0" name=""/>
        <dsp:cNvSpPr/>
      </dsp:nvSpPr>
      <dsp:spPr>
        <a:xfrm>
          <a:off x="1353233" y="577239"/>
          <a:ext cx="2457334" cy="2680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Жизнерадостный, оптимист</a:t>
          </a:r>
        </a:p>
      </dsp:txBody>
      <dsp:txXfrm>
        <a:off x="1361085" y="585091"/>
        <a:ext cx="2441630" cy="252395"/>
      </dsp:txXfrm>
    </dsp:sp>
    <dsp:sp modelId="{5F16ACE9-B396-480A-B261-E8AC0FEA130A}">
      <dsp:nvSpPr>
        <dsp:cNvPr id="0" name=""/>
        <dsp:cNvSpPr/>
      </dsp:nvSpPr>
      <dsp:spPr>
        <a:xfrm>
          <a:off x="1142634" y="315115"/>
          <a:ext cx="210598" cy="9339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33935"/>
              </a:lnTo>
              <a:lnTo>
                <a:pt x="210598" y="93393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D78E14-0D8D-40B9-BC9D-43B705D13D3A}">
      <dsp:nvSpPr>
        <dsp:cNvPr id="0" name=""/>
        <dsp:cNvSpPr/>
      </dsp:nvSpPr>
      <dsp:spPr>
        <a:xfrm>
          <a:off x="1353233" y="1107462"/>
          <a:ext cx="1972326" cy="2831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Речист, разговорчив</a:t>
          </a:r>
        </a:p>
      </dsp:txBody>
      <dsp:txXfrm>
        <a:off x="1361527" y="1115756"/>
        <a:ext cx="1955738" cy="266589"/>
      </dsp:txXfrm>
    </dsp:sp>
    <dsp:sp modelId="{C4C27EE7-45AA-4B16-91AF-B887EEF4320E}">
      <dsp:nvSpPr>
        <dsp:cNvPr id="0" name=""/>
        <dsp:cNvSpPr/>
      </dsp:nvSpPr>
      <dsp:spPr>
        <a:xfrm>
          <a:off x="1142634" y="315115"/>
          <a:ext cx="210598" cy="15330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33029"/>
              </a:lnTo>
              <a:lnTo>
                <a:pt x="210598" y="153302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045877-9459-46A9-A904-60D05DD51B04}">
      <dsp:nvSpPr>
        <dsp:cNvPr id="0" name=""/>
        <dsp:cNvSpPr/>
      </dsp:nvSpPr>
      <dsp:spPr>
        <a:xfrm>
          <a:off x="1353233" y="1652763"/>
          <a:ext cx="2120256" cy="3907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Беззаботен, улыбчив</a:t>
          </a:r>
        </a:p>
      </dsp:txBody>
      <dsp:txXfrm>
        <a:off x="1364678" y="1664208"/>
        <a:ext cx="2097366" cy="367873"/>
      </dsp:txXfrm>
    </dsp:sp>
    <dsp:sp modelId="{F842497F-40F4-483B-AEB8-2E45C26B7C02}">
      <dsp:nvSpPr>
        <dsp:cNvPr id="0" name=""/>
        <dsp:cNvSpPr/>
      </dsp:nvSpPr>
      <dsp:spPr>
        <a:xfrm>
          <a:off x="1142634" y="315115"/>
          <a:ext cx="210598" cy="21817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1774"/>
              </a:lnTo>
              <a:lnTo>
                <a:pt x="210598" y="218177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008626-28B6-45A4-BB89-3765A4CCBE63}">
      <dsp:nvSpPr>
        <dsp:cNvPr id="0" name=""/>
        <dsp:cNvSpPr/>
      </dsp:nvSpPr>
      <dsp:spPr>
        <a:xfrm>
          <a:off x="1353233" y="2305650"/>
          <a:ext cx="2331146" cy="38248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Увлекает в рассказе</a:t>
          </a:r>
        </a:p>
      </dsp:txBody>
      <dsp:txXfrm>
        <a:off x="1364435" y="2316852"/>
        <a:ext cx="2308742" cy="360076"/>
      </dsp:txXfrm>
    </dsp:sp>
    <dsp:sp modelId="{EFA51877-349C-4E1B-816B-B7A2C34D3283}">
      <dsp:nvSpPr>
        <dsp:cNvPr id="0" name=""/>
        <dsp:cNvSpPr/>
      </dsp:nvSpPr>
      <dsp:spPr>
        <a:xfrm>
          <a:off x="1142634" y="315115"/>
          <a:ext cx="210598" cy="28113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11358"/>
              </a:lnTo>
              <a:lnTo>
                <a:pt x="210598" y="281135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366B76-52AE-418C-BCC0-CA7C7BA751DE}">
      <dsp:nvSpPr>
        <dsp:cNvPr id="0" name=""/>
        <dsp:cNvSpPr/>
      </dsp:nvSpPr>
      <dsp:spPr>
        <a:xfrm>
          <a:off x="1353233" y="2950254"/>
          <a:ext cx="2741568" cy="3524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Склонен к развлечениям</a:t>
          </a:r>
        </a:p>
      </dsp:txBody>
      <dsp:txXfrm>
        <a:off x="1363556" y="2960577"/>
        <a:ext cx="2720922" cy="331794"/>
      </dsp:txXfrm>
    </dsp:sp>
    <dsp:sp modelId="{1F57A838-3158-4E98-BF1E-D72E5311346F}">
      <dsp:nvSpPr>
        <dsp:cNvPr id="0" name=""/>
        <dsp:cNvSpPr/>
      </dsp:nvSpPr>
      <dsp:spPr>
        <a:xfrm>
          <a:off x="1142634" y="315115"/>
          <a:ext cx="210598" cy="34179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17902"/>
              </a:lnTo>
              <a:lnTo>
                <a:pt x="210598" y="341790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DA6EA6-AF9C-40AB-B8B4-E86D8E74ADCE}">
      <dsp:nvSpPr>
        <dsp:cNvPr id="0" name=""/>
        <dsp:cNvSpPr/>
      </dsp:nvSpPr>
      <dsp:spPr>
        <a:xfrm>
          <a:off x="1353233" y="3564818"/>
          <a:ext cx="2119300" cy="3363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Защитник истины</a:t>
          </a:r>
        </a:p>
      </dsp:txBody>
      <dsp:txXfrm>
        <a:off x="1363086" y="3574671"/>
        <a:ext cx="2099594" cy="316692"/>
      </dsp:txXfrm>
    </dsp:sp>
    <dsp:sp modelId="{DEE9BD51-8B94-49DD-BA90-C4824334F70C}">
      <dsp:nvSpPr>
        <dsp:cNvPr id="0" name=""/>
        <dsp:cNvSpPr/>
      </dsp:nvSpPr>
      <dsp:spPr>
        <a:xfrm>
          <a:off x="4164552" y="850"/>
          <a:ext cx="2272485" cy="2849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Отрицательные</a:t>
          </a:r>
        </a:p>
      </dsp:txBody>
      <dsp:txXfrm>
        <a:off x="4172897" y="9195"/>
        <a:ext cx="2255795" cy="268227"/>
      </dsp:txXfrm>
    </dsp:sp>
    <dsp:sp modelId="{E0625E9F-3106-4428-B23D-D98AEB490FAA}">
      <dsp:nvSpPr>
        <dsp:cNvPr id="0" name=""/>
        <dsp:cNvSpPr/>
      </dsp:nvSpPr>
      <dsp:spPr>
        <a:xfrm>
          <a:off x="4391800" y="285768"/>
          <a:ext cx="227248" cy="530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0275"/>
              </a:lnTo>
              <a:lnTo>
                <a:pt x="227248" y="53027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3B8AFF-F659-4DF9-9AFB-B44666D2626B}">
      <dsp:nvSpPr>
        <dsp:cNvPr id="0" name=""/>
        <dsp:cNvSpPr/>
      </dsp:nvSpPr>
      <dsp:spPr>
        <a:xfrm>
          <a:off x="4619049" y="547892"/>
          <a:ext cx="2599091" cy="5363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Эмоционально непредсказуем, может легко заплакать</a:t>
          </a:r>
        </a:p>
      </dsp:txBody>
      <dsp:txXfrm>
        <a:off x="4634757" y="563600"/>
        <a:ext cx="2567675" cy="504888"/>
      </dsp:txXfrm>
    </dsp:sp>
    <dsp:sp modelId="{9015F389-CD1D-40D5-ADC5-1C7E45340CC9}">
      <dsp:nvSpPr>
        <dsp:cNvPr id="0" name=""/>
        <dsp:cNvSpPr/>
      </dsp:nvSpPr>
      <dsp:spPr>
        <a:xfrm>
          <a:off x="4391800" y="285768"/>
          <a:ext cx="227248" cy="12058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05888"/>
              </a:lnTo>
              <a:lnTo>
                <a:pt x="227248" y="120588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A5500B-7EB3-4466-B145-8A78C6B12D61}">
      <dsp:nvSpPr>
        <dsp:cNvPr id="0" name=""/>
        <dsp:cNvSpPr/>
      </dsp:nvSpPr>
      <dsp:spPr>
        <a:xfrm>
          <a:off x="4619049" y="1346320"/>
          <a:ext cx="1621978" cy="2906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Неугомонен</a:t>
          </a:r>
        </a:p>
      </dsp:txBody>
      <dsp:txXfrm>
        <a:off x="4627563" y="1354834"/>
        <a:ext cx="1604950" cy="273646"/>
      </dsp:txXfrm>
    </dsp:sp>
    <dsp:sp modelId="{52E6AECA-BD3B-43C0-B630-BB2827DE3FED}">
      <dsp:nvSpPr>
        <dsp:cNvPr id="0" name=""/>
        <dsp:cNvSpPr/>
      </dsp:nvSpPr>
      <dsp:spPr>
        <a:xfrm>
          <a:off x="4391800" y="285768"/>
          <a:ext cx="227248" cy="17844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84426"/>
              </a:lnTo>
              <a:lnTo>
                <a:pt x="227248" y="178442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FE2761-94A8-4EA3-A0AD-D54F5C9F5107}">
      <dsp:nvSpPr>
        <dsp:cNvPr id="0" name=""/>
        <dsp:cNvSpPr/>
      </dsp:nvSpPr>
      <dsp:spPr>
        <a:xfrm>
          <a:off x="4619049" y="1899117"/>
          <a:ext cx="3087018" cy="3421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Легко обижается, гневается</a:t>
          </a:r>
        </a:p>
      </dsp:txBody>
      <dsp:txXfrm>
        <a:off x="4629070" y="1909138"/>
        <a:ext cx="3066976" cy="322113"/>
      </dsp:txXfrm>
    </dsp:sp>
    <dsp:sp modelId="{957BD3ED-E661-4B34-8732-B16866EE8EAC}">
      <dsp:nvSpPr>
        <dsp:cNvPr id="0" name=""/>
        <dsp:cNvSpPr/>
      </dsp:nvSpPr>
      <dsp:spPr>
        <a:xfrm>
          <a:off x="4391800" y="285768"/>
          <a:ext cx="227248" cy="24572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57203"/>
              </a:lnTo>
              <a:lnTo>
                <a:pt x="227248" y="245720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123803-DEC2-4CC7-9A34-DA27E1DAB8C9}">
      <dsp:nvSpPr>
        <dsp:cNvPr id="0" name=""/>
        <dsp:cNvSpPr/>
      </dsp:nvSpPr>
      <dsp:spPr>
        <a:xfrm>
          <a:off x="4619049" y="2503396"/>
          <a:ext cx="3396064" cy="4791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Недостаточный самоконтроль, импульсивен</a:t>
          </a:r>
        </a:p>
      </dsp:txBody>
      <dsp:txXfrm>
        <a:off x="4633083" y="2517430"/>
        <a:ext cx="3367996" cy="451083"/>
      </dsp:txXfrm>
    </dsp:sp>
    <dsp:sp modelId="{DA73B4C8-53DF-4582-AB35-0509C6D586C8}">
      <dsp:nvSpPr>
        <dsp:cNvPr id="0" name=""/>
        <dsp:cNvSpPr/>
      </dsp:nvSpPr>
      <dsp:spPr>
        <a:xfrm>
          <a:off x="4391800" y="285768"/>
          <a:ext cx="227248" cy="31333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3372"/>
              </a:lnTo>
              <a:lnTo>
                <a:pt x="227248" y="313337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A94D71-5514-432B-BF87-418052CD78F4}">
      <dsp:nvSpPr>
        <dsp:cNvPr id="0" name=""/>
        <dsp:cNvSpPr/>
      </dsp:nvSpPr>
      <dsp:spPr>
        <a:xfrm>
          <a:off x="4619049" y="3244671"/>
          <a:ext cx="1275925" cy="3489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Наивен</a:t>
          </a:r>
        </a:p>
      </dsp:txBody>
      <dsp:txXfrm>
        <a:off x="4629269" y="3254891"/>
        <a:ext cx="1255485" cy="328498"/>
      </dsp:txXfrm>
    </dsp:sp>
    <dsp:sp modelId="{1BCD23D3-A8AC-43B8-B5C6-51CDEDA7C46C}">
      <dsp:nvSpPr>
        <dsp:cNvPr id="0" name=""/>
        <dsp:cNvSpPr/>
      </dsp:nvSpPr>
      <dsp:spPr>
        <a:xfrm>
          <a:off x="4391800" y="285768"/>
          <a:ext cx="227248" cy="373955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39553"/>
              </a:lnTo>
              <a:lnTo>
                <a:pt x="227248" y="373955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55C521-7D81-4E7F-91BE-C1957D5488C6}">
      <dsp:nvSpPr>
        <dsp:cNvPr id="0" name=""/>
        <dsp:cNvSpPr/>
      </dsp:nvSpPr>
      <dsp:spPr>
        <a:xfrm>
          <a:off x="4619049" y="3855733"/>
          <a:ext cx="2369680" cy="3391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Любит выглядеть сильным</a:t>
          </a:r>
        </a:p>
      </dsp:txBody>
      <dsp:txXfrm>
        <a:off x="4628983" y="3865667"/>
        <a:ext cx="2349812" cy="3193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37BEEC-5178-4F90-BE15-530345B2B36F}">
      <dsp:nvSpPr>
        <dsp:cNvPr id="0" name=""/>
        <dsp:cNvSpPr/>
      </dsp:nvSpPr>
      <dsp:spPr>
        <a:xfrm>
          <a:off x="1360401" y="658"/>
          <a:ext cx="2069115" cy="2943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Положительные </a:t>
          </a:r>
        </a:p>
      </dsp:txBody>
      <dsp:txXfrm>
        <a:off x="1369021" y="9278"/>
        <a:ext cx="2051875" cy="277085"/>
      </dsp:txXfrm>
    </dsp:sp>
    <dsp:sp modelId="{2746A445-6CA9-4969-B319-8F597AC101A0}">
      <dsp:nvSpPr>
        <dsp:cNvPr id="0" name=""/>
        <dsp:cNvSpPr/>
      </dsp:nvSpPr>
      <dsp:spPr>
        <a:xfrm>
          <a:off x="1567313" y="294983"/>
          <a:ext cx="235345" cy="4636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3601"/>
              </a:lnTo>
              <a:lnTo>
                <a:pt x="235345" y="46360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381363-7E15-4C9D-BA73-4A8A320EB20F}">
      <dsp:nvSpPr>
        <dsp:cNvPr id="0" name=""/>
        <dsp:cNvSpPr/>
      </dsp:nvSpPr>
      <dsp:spPr>
        <a:xfrm>
          <a:off x="1802659" y="632604"/>
          <a:ext cx="1896182" cy="2519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Легко заводит друзей</a:t>
          </a:r>
        </a:p>
      </dsp:txBody>
      <dsp:txXfrm>
        <a:off x="1810039" y="639984"/>
        <a:ext cx="1881422" cy="237200"/>
      </dsp:txXfrm>
    </dsp:sp>
    <dsp:sp modelId="{DFC3B6DB-EC2B-4EE9-A643-47B25D9EE198}">
      <dsp:nvSpPr>
        <dsp:cNvPr id="0" name=""/>
        <dsp:cNvSpPr/>
      </dsp:nvSpPr>
      <dsp:spPr>
        <a:xfrm>
          <a:off x="1567313" y="294983"/>
          <a:ext cx="206911" cy="9898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89801"/>
              </a:lnTo>
              <a:lnTo>
                <a:pt x="206911" y="98980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BA0E84-6960-4A24-94E4-27F7F0DB94F8}">
      <dsp:nvSpPr>
        <dsp:cNvPr id="0" name=""/>
        <dsp:cNvSpPr/>
      </dsp:nvSpPr>
      <dsp:spPr>
        <a:xfrm>
          <a:off x="1774224" y="1143299"/>
          <a:ext cx="1989366" cy="28297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Отзывчив к людям, дружелюбен</a:t>
          </a:r>
        </a:p>
      </dsp:txBody>
      <dsp:txXfrm>
        <a:off x="1782512" y="1151587"/>
        <a:ext cx="1972790" cy="266394"/>
      </dsp:txXfrm>
    </dsp:sp>
    <dsp:sp modelId="{9CCA5761-7F38-48F3-8A02-D2DD8D48A99F}">
      <dsp:nvSpPr>
        <dsp:cNvPr id="0" name=""/>
        <dsp:cNvSpPr/>
      </dsp:nvSpPr>
      <dsp:spPr>
        <a:xfrm>
          <a:off x="1567313" y="294983"/>
          <a:ext cx="206911" cy="15440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44054"/>
              </a:lnTo>
              <a:lnTo>
                <a:pt x="206911" y="154405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DB2693-2A59-4A83-B516-BFACD397131B}">
      <dsp:nvSpPr>
        <dsp:cNvPr id="0" name=""/>
        <dsp:cNvSpPr/>
      </dsp:nvSpPr>
      <dsp:spPr>
        <a:xfrm>
          <a:off x="1774224" y="1724448"/>
          <a:ext cx="1908014" cy="22917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Коммуникабелен</a:t>
          </a:r>
        </a:p>
      </dsp:txBody>
      <dsp:txXfrm>
        <a:off x="1780936" y="1731160"/>
        <a:ext cx="1894590" cy="215755"/>
      </dsp:txXfrm>
    </dsp:sp>
    <dsp:sp modelId="{5ACC8C17-92F0-470E-BF0A-04BA62458C59}">
      <dsp:nvSpPr>
        <dsp:cNvPr id="0" name=""/>
        <dsp:cNvSpPr/>
      </dsp:nvSpPr>
      <dsp:spPr>
        <a:xfrm>
          <a:off x="1567313" y="294983"/>
          <a:ext cx="206911" cy="21117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1731"/>
              </a:lnTo>
              <a:lnTo>
                <a:pt x="206911" y="211173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744B3B-2FA0-4FE6-A214-5C678D1A888E}">
      <dsp:nvSpPr>
        <dsp:cNvPr id="0" name=""/>
        <dsp:cNvSpPr/>
      </dsp:nvSpPr>
      <dsp:spPr>
        <a:xfrm>
          <a:off x="1774224" y="2251805"/>
          <a:ext cx="2232851" cy="3098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Легко просит прощения</a:t>
          </a:r>
        </a:p>
      </dsp:txBody>
      <dsp:txXfrm>
        <a:off x="1783298" y="2260879"/>
        <a:ext cx="2214703" cy="291670"/>
      </dsp:txXfrm>
    </dsp:sp>
    <dsp:sp modelId="{C30FE48A-5EFF-4FB7-A65B-0D9AAF97112E}">
      <dsp:nvSpPr>
        <dsp:cNvPr id="0" name=""/>
        <dsp:cNvSpPr/>
      </dsp:nvSpPr>
      <dsp:spPr>
        <a:xfrm>
          <a:off x="1567313" y="294983"/>
          <a:ext cx="206911" cy="27039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3960"/>
              </a:lnTo>
              <a:lnTo>
                <a:pt x="206911" y="270396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51D3D10-B729-4E1B-9474-9C9ACA2989E7}">
      <dsp:nvSpPr>
        <dsp:cNvPr id="0" name=""/>
        <dsp:cNvSpPr/>
      </dsp:nvSpPr>
      <dsp:spPr>
        <a:xfrm>
          <a:off x="1774224" y="2859802"/>
          <a:ext cx="2056215" cy="2782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Гостеприимен</a:t>
          </a:r>
        </a:p>
      </dsp:txBody>
      <dsp:txXfrm>
        <a:off x="1782375" y="2867953"/>
        <a:ext cx="2039913" cy="261981"/>
      </dsp:txXfrm>
    </dsp:sp>
    <dsp:sp modelId="{136DB7D4-60F7-48E2-9C62-95EA6B5122A0}">
      <dsp:nvSpPr>
        <dsp:cNvPr id="0" name=""/>
        <dsp:cNvSpPr/>
      </dsp:nvSpPr>
      <dsp:spPr>
        <a:xfrm>
          <a:off x="1567313" y="294983"/>
          <a:ext cx="206911" cy="32986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98610"/>
              </a:lnTo>
              <a:lnTo>
                <a:pt x="206911" y="329861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5C8FD3-2DAD-41CB-BF07-1A19204EB882}">
      <dsp:nvSpPr>
        <dsp:cNvPr id="0" name=""/>
        <dsp:cNvSpPr/>
      </dsp:nvSpPr>
      <dsp:spPr>
        <a:xfrm>
          <a:off x="1774224" y="3436263"/>
          <a:ext cx="2472309" cy="31466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Сочувствует в горе и в радости</a:t>
          </a:r>
        </a:p>
      </dsp:txBody>
      <dsp:txXfrm>
        <a:off x="1783440" y="3445479"/>
        <a:ext cx="2453877" cy="296229"/>
      </dsp:txXfrm>
    </dsp:sp>
    <dsp:sp modelId="{CD71F860-6DDB-4415-81BD-0F7072F50690}">
      <dsp:nvSpPr>
        <dsp:cNvPr id="0" name=""/>
        <dsp:cNvSpPr/>
      </dsp:nvSpPr>
      <dsp:spPr>
        <a:xfrm>
          <a:off x="1567313" y="294983"/>
          <a:ext cx="206911" cy="38977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97709"/>
              </a:lnTo>
              <a:lnTo>
                <a:pt x="206911" y="389770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3BF29A-FD3A-468B-931E-9A63267DEDD1}">
      <dsp:nvSpPr>
        <dsp:cNvPr id="0" name=""/>
        <dsp:cNvSpPr/>
      </dsp:nvSpPr>
      <dsp:spPr>
        <a:xfrm>
          <a:off x="1774224" y="4049102"/>
          <a:ext cx="2601389" cy="2871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Прощает небрежность</a:t>
          </a:r>
        </a:p>
      </dsp:txBody>
      <dsp:txXfrm>
        <a:off x="1782635" y="4057513"/>
        <a:ext cx="2584567" cy="270359"/>
      </dsp:txXfrm>
    </dsp:sp>
    <dsp:sp modelId="{74894563-3743-4AE1-8B3A-EB4600690BA3}">
      <dsp:nvSpPr>
        <dsp:cNvPr id="0" name=""/>
        <dsp:cNvSpPr/>
      </dsp:nvSpPr>
      <dsp:spPr>
        <a:xfrm>
          <a:off x="4504646" y="0"/>
          <a:ext cx="2392555" cy="26510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/>
            <a:t>Отрицательные</a:t>
          </a:r>
        </a:p>
      </dsp:txBody>
      <dsp:txXfrm>
        <a:off x="4512411" y="7765"/>
        <a:ext cx="2377025" cy="249573"/>
      </dsp:txXfrm>
    </dsp:sp>
    <dsp:sp modelId="{C9EA5235-E522-413E-993B-772A149FD172}">
      <dsp:nvSpPr>
        <dsp:cNvPr id="0" name=""/>
        <dsp:cNvSpPr/>
      </dsp:nvSpPr>
      <dsp:spPr>
        <a:xfrm>
          <a:off x="4743902" y="265103"/>
          <a:ext cx="251273" cy="431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1578"/>
              </a:lnTo>
              <a:lnTo>
                <a:pt x="251273" y="43157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FBD5A5-A178-48AA-B72B-F4FA00F56DA4}">
      <dsp:nvSpPr>
        <dsp:cNvPr id="0" name=""/>
        <dsp:cNvSpPr/>
      </dsp:nvSpPr>
      <dsp:spPr>
        <a:xfrm>
          <a:off x="4995175" y="560624"/>
          <a:ext cx="1909597" cy="2721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Главенствует в разговоре</a:t>
          </a:r>
        </a:p>
      </dsp:txBody>
      <dsp:txXfrm>
        <a:off x="5003145" y="568594"/>
        <a:ext cx="1893657" cy="256177"/>
      </dsp:txXfrm>
    </dsp:sp>
    <dsp:sp modelId="{C1E94EBF-9B5B-4B8A-9D1B-5CC42EF14B8E}">
      <dsp:nvSpPr>
        <dsp:cNvPr id="0" name=""/>
        <dsp:cNvSpPr/>
      </dsp:nvSpPr>
      <dsp:spPr>
        <a:xfrm>
          <a:off x="4743902" y="265103"/>
          <a:ext cx="228067" cy="101507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5077"/>
              </a:lnTo>
              <a:lnTo>
                <a:pt x="228067" y="101507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C5071F-DBF7-4455-AE9C-56AA30C72D18}">
      <dsp:nvSpPr>
        <dsp:cNvPr id="0" name=""/>
        <dsp:cNvSpPr/>
      </dsp:nvSpPr>
      <dsp:spPr>
        <a:xfrm>
          <a:off x="4971970" y="1134235"/>
          <a:ext cx="1924254" cy="2918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Невнимателен к мелочам</a:t>
          </a:r>
        </a:p>
      </dsp:txBody>
      <dsp:txXfrm>
        <a:off x="4980519" y="1142784"/>
        <a:ext cx="1907156" cy="274794"/>
      </dsp:txXfrm>
    </dsp:sp>
    <dsp:sp modelId="{512B618E-9491-4142-BA3C-7D8A1BE4221F}">
      <dsp:nvSpPr>
        <dsp:cNvPr id="0" name=""/>
        <dsp:cNvSpPr/>
      </dsp:nvSpPr>
      <dsp:spPr>
        <a:xfrm>
          <a:off x="4743902" y="265103"/>
          <a:ext cx="228067" cy="15962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96208"/>
              </a:lnTo>
              <a:lnTo>
                <a:pt x="228067" y="159620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6CCD31-3123-4210-AC1B-B3F56089A914}">
      <dsp:nvSpPr>
        <dsp:cNvPr id="0" name=""/>
        <dsp:cNvSpPr/>
      </dsp:nvSpPr>
      <dsp:spPr>
        <a:xfrm>
          <a:off x="4971970" y="1724305"/>
          <a:ext cx="1345855" cy="27401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Слабоволен</a:t>
          </a:r>
        </a:p>
      </dsp:txBody>
      <dsp:txXfrm>
        <a:off x="4979996" y="1732331"/>
        <a:ext cx="1329803" cy="257961"/>
      </dsp:txXfrm>
    </dsp:sp>
    <dsp:sp modelId="{BFA40812-081A-4D24-9D7D-A906C809A659}">
      <dsp:nvSpPr>
        <dsp:cNvPr id="0" name=""/>
        <dsp:cNvSpPr/>
      </dsp:nvSpPr>
      <dsp:spPr>
        <a:xfrm>
          <a:off x="4743902" y="265103"/>
          <a:ext cx="228067" cy="21739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73945"/>
              </a:lnTo>
              <a:lnTo>
                <a:pt x="228067" y="217394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58A586-72C9-4B8B-8F8B-A83FC9696215}">
      <dsp:nvSpPr>
        <dsp:cNvPr id="0" name=""/>
        <dsp:cNvSpPr/>
      </dsp:nvSpPr>
      <dsp:spPr>
        <a:xfrm>
          <a:off x="4971970" y="2296496"/>
          <a:ext cx="1238530" cy="28510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Любит похвалу</a:t>
          </a:r>
        </a:p>
      </dsp:txBody>
      <dsp:txXfrm>
        <a:off x="4980320" y="2304846"/>
        <a:ext cx="1221830" cy="268405"/>
      </dsp:txXfrm>
    </dsp:sp>
    <dsp:sp modelId="{EB00EBF0-5329-4B6C-AB81-81B06C2B0102}">
      <dsp:nvSpPr>
        <dsp:cNvPr id="0" name=""/>
        <dsp:cNvSpPr/>
      </dsp:nvSpPr>
      <dsp:spPr>
        <a:xfrm>
          <a:off x="4743902" y="265103"/>
          <a:ext cx="228067" cy="27413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41389"/>
              </a:lnTo>
              <a:lnTo>
                <a:pt x="228067" y="274138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4440A9-9D6A-4DCB-9FEE-62054CAA71A0}">
      <dsp:nvSpPr>
        <dsp:cNvPr id="0" name=""/>
        <dsp:cNvSpPr/>
      </dsp:nvSpPr>
      <dsp:spPr>
        <a:xfrm>
          <a:off x="4971970" y="2879780"/>
          <a:ext cx="2615148" cy="2534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Использует людей, а затем забывает их</a:t>
          </a:r>
        </a:p>
      </dsp:txBody>
      <dsp:txXfrm>
        <a:off x="4979393" y="2887203"/>
        <a:ext cx="2600302" cy="238581"/>
      </dsp:txXfrm>
    </dsp:sp>
    <dsp:sp modelId="{0B628594-D6D9-4BF0-91A4-E511928EE008}">
      <dsp:nvSpPr>
        <dsp:cNvPr id="0" name=""/>
        <dsp:cNvSpPr/>
      </dsp:nvSpPr>
      <dsp:spPr>
        <a:xfrm>
          <a:off x="4743902" y="265103"/>
          <a:ext cx="228067" cy="33087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08762"/>
              </a:lnTo>
              <a:lnTo>
                <a:pt x="228067" y="330876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28B47C-E1C7-4757-8A9F-ED89C62E1EF7}">
      <dsp:nvSpPr>
        <dsp:cNvPr id="0" name=""/>
        <dsp:cNvSpPr/>
      </dsp:nvSpPr>
      <dsp:spPr>
        <a:xfrm>
          <a:off x="4971970" y="3431385"/>
          <a:ext cx="2015548" cy="2849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Слишком часто говорит о себе</a:t>
          </a:r>
        </a:p>
      </dsp:txBody>
      <dsp:txXfrm>
        <a:off x="4980316" y="3439731"/>
        <a:ext cx="1998856" cy="268270"/>
      </dsp:txXfrm>
    </dsp:sp>
    <dsp:sp modelId="{449D0BE5-FCB4-481A-A506-582A8A1B3526}">
      <dsp:nvSpPr>
        <dsp:cNvPr id="0" name=""/>
        <dsp:cNvSpPr/>
      </dsp:nvSpPr>
      <dsp:spPr>
        <a:xfrm>
          <a:off x="4743902" y="265103"/>
          <a:ext cx="228067" cy="39094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09430"/>
              </a:lnTo>
              <a:lnTo>
                <a:pt x="228067" y="390943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AD6FA9-23D3-4341-AC08-0886E44A2DCC}">
      <dsp:nvSpPr>
        <dsp:cNvPr id="0" name=""/>
        <dsp:cNvSpPr/>
      </dsp:nvSpPr>
      <dsp:spPr>
        <a:xfrm>
          <a:off x="4971970" y="4014526"/>
          <a:ext cx="2525399" cy="3200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145" tIns="11430" rIns="17145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kern="1200" dirty="0"/>
            <a:t>Забывает обещания и обязательства</a:t>
          </a:r>
        </a:p>
      </dsp:txBody>
      <dsp:txXfrm>
        <a:off x="4981343" y="4023899"/>
        <a:ext cx="2506653" cy="3012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070E05-A784-4AC8-97FE-D0ED5491A6BA}">
      <dsp:nvSpPr>
        <dsp:cNvPr id="0" name=""/>
        <dsp:cNvSpPr/>
      </dsp:nvSpPr>
      <dsp:spPr>
        <a:xfrm>
          <a:off x="868231" y="1099"/>
          <a:ext cx="1800056" cy="3258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Положительные</a:t>
          </a:r>
        </a:p>
      </dsp:txBody>
      <dsp:txXfrm>
        <a:off x="877774" y="10642"/>
        <a:ext cx="1780970" cy="306726"/>
      </dsp:txXfrm>
    </dsp:sp>
    <dsp:sp modelId="{AEE608BF-DFE4-4FE9-9725-89BBC9FB89E1}">
      <dsp:nvSpPr>
        <dsp:cNvPr id="0" name=""/>
        <dsp:cNvSpPr/>
      </dsp:nvSpPr>
      <dsp:spPr>
        <a:xfrm>
          <a:off x="1048237" y="326912"/>
          <a:ext cx="180005" cy="4992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99233"/>
              </a:lnTo>
              <a:lnTo>
                <a:pt x="180005" y="49923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4F671B-946A-47E6-A7E2-B66A656D15DA}">
      <dsp:nvSpPr>
        <dsp:cNvPr id="0" name=""/>
        <dsp:cNvSpPr/>
      </dsp:nvSpPr>
      <dsp:spPr>
        <a:xfrm>
          <a:off x="1228242" y="576202"/>
          <a:ext cx="2277676" cy="4998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Производит хорошее первое впечатление</a:t>
          </a:r>
        </a:p>
      </dsp:txBody>
      <dsp:txXfrm>
        <a:off x="1242883" y="590843"/>
        <a:ext cx="2248394" cy="470605"/>
      </dsp:txXfrm>
    </dsp:sp>
    <dsp:sp modelId="{6FD40E98-30CE-449F-B6A9-9B33030E41B9}">
      <dsp:nvSpPr>
        <dsp:cNvPr id="0" name=""/>
        <dsp:cNvSpPr/>
      </dsp:nvSpPr>
      <dsp:spPr>
        <a:xfrm>
          <a:off x="1048237" y="326912"/>
          <a:ext cx="180005" cy="11973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7346"/>
              </a:lnTo>
              <a:lnTo>
                <a:pt x="180005" y="119734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B6CC6A-950F-4019-92F9-F692A9448F1B}">
      <dsp:nvSpPr>
        <dsp:cNvPr id="0" name=""/>
        <dsp:cNvSpPr/>
      </dsp:nvSpPr>
      <dsp:spPr>
        <a:xfrm>
          <a:off x="1228242" y="1325379"/>
          <a:ext cx="1790758" cy="3977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Никогда не унывает</a:t>
          </a:r>
        </a:p>
      </dsp:txBody>
      <dsp:txXfrm>
        <a:off x="1239892" y="1337029"/>
        <a:ext cx="1767458" cy="374457"/>
      </dsp:txXfrm>
    </dsp:sp>
    <dsp:sp modelId="{DBE573E4-8B39-44EE-89AC-74FFBF0D6EE3}">
      <dsp:nvSpPr>
        <dsp:cNvPr id="0" name=""/>
        <dsp:cNvSpPr/>
      </dsp:nvSpPr>
      <dsp:spPr>
        <a:xfrm>
          <a:off x="1048237" y="326912"/>
          <a:ext cx="180005" cy="18226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22641"/>
              </a:lnTo>
              <a:lnTo>
                <a:pt x="180005" y="182264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C4E303-5FF6-40D3-A789-5B9AE2C1F7D7}">
      <dsp:nvSpPr>
        <dsp:cNvPr id="0" name=""/>
        <dsp:cNvSpPr/>
      </dsp:nvSpPr>
      <dsp:spPr>
        <a:xfrm>
          <a:off x="1228242" y="1972428"/>
          <a:ext cx="1716521" cy="3542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Живет настоящим</a:t>
          </a:r>
        </a:p>
      </dsp:txBody>
      <dsp:txXfrm>
        <a:off x="1238618" y="1982804"/>
        <a:ext cx="1695769" cy="333499"/>
      </dsp:txXfrm>
    </dsp:sp>
    <dsp:sp modelId="{D939ABAF-BD3C-413F-85A7-A31B6D78F6EA}">
      <dsp:nvSpPr>
        <dsp:cNvPr id="0" name=""/>
        <dsp:cNvSpPr/>
      </dsp:nvSpPr>
      <dsp:spPr>
        <a:xfrm>
          <a:off x="1048237" y="326912"/>
          <a:ext cx="180005" cy="24761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76151"/>
              </a:lnTo>
              <a:lnTo>
                <a:pt x="180005" y="247615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B27D8F-CCF3-4DA7-8171-270873BBC715}">
      <dsp:nvSpPr>
        <dsp:cNvPr id="0" name=""/>
        <dsp:cNvSpPr/>
      </dsp:nvSpPr>
      <dsp:spPr>
        <a:xfrm>
          <a:off x="1228242" y="2575970"/>
          <a:ext cx="3339358" cy="45418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Готов ухаживать за престарелыми и больными</a:t>
          </a:r>
        </a:p>
      </dsp:txBody>
      <dsp:txXfrm>
        <a:off x="1241545" y="2589273"/>
        <a:ext cx="3312752" cy="427581"/>
      </dsp:txXfrm>
    </dsp:sp>
    <dsp:sp modelId="{5B673B0C-81EA-4FCD-AF7A-4666157540C2}">
      <dsp:nvSpPr>
        <dsp:cNvPr id="0" name=""/>
        <dsp:cNvSpPr/>
      </dsp:nvSpPr>
      <dsp:spPr>
        <a:xfrm>
          <a:off x="1048237" y="326912"/>
          <a:ext cx="180005" cy="31803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80367"/>
              </a:lnTo>
              <a:lnTo>
                <a:pt x="180005" y="318036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F966EB-78CF-4D68-9352-582BBD9246B6}">
      <dsp:nvSpPr>
        <dsp:cNvPr id="0" name=""/>
        <dsp:cNvSpPr/>
      </dsp:nvSpPr>
      <dsp:spPr>
        <a:xfrm>
          <a:off x="1228242" y="3279447"/>
          <a:ext cx="3318458" cy="4556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Легко включается в новые планы и проекты</a:t>
          </a:r>
        </a:p>
      </dsp:txBody>
      <dsp:txXfrm>
        <a:off x="1241588" y="3292793"/>
        <a:ext cx="3291766" cy="428970"/>
      </dsp:txXfrm>
    </dsp:sp>
    <dsp:sp modelId="{2228E653-5625-4CD9-96A0-DE8DD6F068E1}">
      <dsp:nvSpPr>
        <dsp:cNvPr id="0" name=""/>
        <dsp:cNvSpPr/>
      </dsp:nvSpPr>
      <dsp:spPr>
        <a:xfrm>
          <a:off x="4719437" y="1099"/>
          <a:ext cx="1733725" cy="3240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Отрицательные</a:t>
          </a:r>
        </a:p>
      </dsp:txBody>
      <dsp:txXfrm>
        <a:off x="4728929" y="10591"/>
        <a:ext cx="1714741" cy="305093"/>
      </dsp:txXfrm>
    </dsp:sp>
    <dsp:sp modelId="{67CF2346-916C-4464-B566-1CF2C1D773F6}">
      <dsp:nvSpPr>
        <dsp:cNvPr id="0" name=""/>
        <dsp:cNvSpPr/>
      </dsp:nvSpPr>
      <dsp:spPr>
        <a:xfrm>
          <a:off x="4892809" y="325176"/>
          <a:ext cx="173372" cy="4592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9202"/>
              </a:lnTo>
              <a:lnTo>
                <a:pt x="173372" y="45920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D70BA8-545A-455B-AD3C-8C9804678C1D}">
      <dsp:nvSpPr>
        <dsp:cNvPr id="0" name=""/>
        <dsp:cNvSpPr/>
      </dsp:nvSpPr>
      <dsp:spPr>
        <a:xfrm>
          <a:off x="5066182" y="574467"/>
          <a:ext cx="1521509" cy="4198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Не организован</a:t>
          </a:r>
        </a:p>
      </dsp:txBody>
      <dsp:txXfrm>
        <a:off x="5078478" y="586763"/>
        <a:ext cx="1496917" cy="395232"/>
      </dsp:txXfrm>
    </dsp:sp>
    <dsp:sp modelId="{C7C66409-9A40-4C2F-888D-732440BDE612}">
      <dsp:nvSpPr>
        <dsp:cNvPr id="0" name=""/>
        <dsp:cNvSpPr/>
      </dsp:nvSpPr>
      <dsp:spPr>
        <a:xfrm>
          <a:off x="4892809" y="325176"/>
          <a:ext cx="173372" cy="11002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00203"/>
              </a:lnTo>
              <a:lnTo>
                <a:pt x="173372" y="110020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3CE964-E687-4C09-BED7-C8F0666854B4}">
      <dsp:nvSpPr>
        <dsp:cNvPr id="0" name=""/>
        <dsp:cNvSpPr/>
      </dsp:nvSpPr>
      <dsp:spPr>
        <a:xfrm>
          <a:off x="5066182" y="1243582"/>
          <a:ext cx="2158256" cy="3635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Не любит зависеть от других</a:t>
          </a:r>
        </a:p>
      </dsp:txBody>
      <dsp:txXfrm>
        <a:off x="5076831" y="1254231"/>
        <a:ext cx="2136958" cy="342297"/>
      </dsp:txXfrm>
    </dsp:sp>
    <dsp:sp modelId="{A916600D-7170-4643-AF48-C40D24B58F2B}">
      <dsp:nvSpPr>
        <dsp:cNvPr id="0" name=""/>
        <dsp:cNvSpPr/>
      </dsp:nvSpPr>
      <dsp:spPr>
        <a:xfrm>
          <a:off x="4892809" y="325176"/>
          <a:ext cx="173372" cy="17170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17047"/>
              </a:lnTo>
              <a:lnTo>
                <a:pt x="173372" y="171704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B80912-B09D-430D-8E3F-C9C1B0086BDA}">
      <dsp:nvSpPr>
        <dsp:cNvPr id="0" name=""/>
        <dsp:cNvSpPr/>
      </dsp:nvSpPr>
      <dsp:spPr>
        <a:xfrm>
          <a:off x="5066182" y="1856468"/>
          <a:ext cx="1959079" cy="37151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Склонен к опозданиям</a:t>
          </a:r>
        </a:p>
      </dsp:txBody>
      <dsp:txXfrm>
        <a:off x="5077063" y="1867349"/>
        <a:ext cx="1937317" cy="349750"/>
      </dsp:txXfrm>
    </dsp:sp>
    <dsp:sp modelId="{576B3942-FBC7-4732-AF01-A8A58EC0CB05}">
      <dsp:nvSpPr>
        <dsp:cNvPr id="0" name=""/>
        <dsp:cNvSpPr/>
      </dsp:nvSpPr>
      <dsp:spPr>
        <a:xfrm>
          <a:off x="4892809" y="325176"/>
          <a:ext cx="173372" cy="23693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69335"/>
              </a:lnTo>
              <a:lnTo>
                <a:pt x="173372" y="236933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BD6CC2-8F6B-42D8-AAC8-D02129FE2FCA}">
      <dsp:nvSpPr>
        <dsp:cNvPr id="0" name=""/>
        <dsp:cNvSpPr/>
      </dsp:nvSpPr>
      <dsp:spPr>
        <a:xfrm>
          <a:off x="5066182" y="2477271"/>
          <a:ext cx="1646321" cy="4344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Недисциплинирован</a:t>
          </a:r>
        </a:p>
      </dsp:txBody>
      <dsp:txXfrm>
        <a:off x="5078908" y="2489997"/>
        <a:ext cx="1620869" cy="409031"/>
      </dsp:txXfrm>
    </dsp:sp>
    <dsp:sp modelId="{4A17F530-49C6-4FFB-A3AB-2A0A5FB2CA0D}">
      <dsp:nvSpPr>
        <dsp:cNvPr id="0" name=""/>
        <dsp:cNvSpPr/>
      </dsp:nvSpPr>
      <dsp:spPr>
        <a:xfrm>
          <a:off x="4892809" y="325176"/>
          <a:ext cx="173372" cy="30436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43601"/>
              </a:lnTo>
              <a:lnTo>
                <a:pt x="173372" y="304360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4143A5-2E26-4839-B441-043A62710A12}">
      <dsp:nvSpPr>
        <dsp:cNvPr id="0" name=""/>
        <dsp:cNvSpPr/>
      </dsp:nvSpPr>
      <dsp:spPr>
        <a:xfrm>
          <a:off x="5066182" y="3161044"/>
          <a:ext cx="1519323" cy="4154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Легко огорчается</a:t>
          </a:r>
        </a:p>
      </dsp:txBody>
      <dsp:txXfrm>
        <a:off x="5078351" y="3173213"/>
        <a:ext cx="1494985" cy="391129"/>
      </dsp:txXfrm>
    </dsp:sp>
    <dsp:sp modelId="{9FA29FD4-42D0-4DF0-AE24-355298598D1F}">
      <dsp:nvSpPr>
        <dsp:cNvPr id="0" name=""/>
        <dsp:cNvSpPr/>
      </dsp:nvSpPr>
      <dsp:spPr>
        <a:xfrm>
          <a:off x="4892809" y="325176"/>
          <a:ext cx="173372" cy="36850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85055"/>
              </a:lnTo>
              <a:lnTo>
                <a:pt x="173372" y="368505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42F2B2-B644-4DDE-8D19-CC43300759A1}">
      <dsp:nvSpPr>
        <dsp:cNvPr id="0" name=""/>
        <dsp:cNvSpPr/>
      </dsp:nvSpPr>
      <dsp:spPr>
        <a:xfrm>
          <a:off x="5066182" y="3825802"/>
          <a:ext cx="3012736" cy="3688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Имеет много незаконченных проектов</a:t>
          </a:r>
        </a:p>
      </dsp:txBody>
      <dsp:txXfrm>
        <a:off x="5076986" y="3836606"/>
        <a:ext cx="2991128" cy="34725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18013C-A44D-4FE7-A7A0-545B84FB049E}">
      <dsp:nvSpPr>
        <dsp:cNvPr id="0" name=""/>
        <dsp:cNvSpPr/>
      </dsp:nvSpPr>
      <dsp:spPr>
        <a:xfrm>
          <a:off x="1198738" y="827"/>
          <a:ext cx="2233375" cy="231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Положительные</a:t>
          </a:r>
        </a:p>
      </dsp:txBody>
      <dsp:txXfrm>
        <a:off x="1205517" y="7606"/>
        <a:ext cx="2219817" cy="217878"/>
      </dsp:txXfrm>
    </dsp:sp>
    <dsp:sp modelId="{9BBED3D4-E26F-4302-B5F0-822669F80BF9}">
      <dsp:nvSpPr>
        <dsp:cNvPr id="0" name=""/>
        <dsp:cNvSpPr/>
      </dsp:nvSpPr>
      <dsp:spPr>
        <a:xfrm>
          <a:off x="1422076" y="232264"/>
          <a:ext cx="223337" cy="4475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7588"/>
              </a:lnTo>
              <a:lnTo>
                <a:pt x="223337" y="44758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BA5EC9-D750-45D2-934B-BA010354F104}">
      <dsp:nvSpPr>
        <dsp:cNvPr id="0" name=""/>
        <dsp:cNvSpPr/>
      </dsp:nvSpPr>
      <dsp:spPr>
        <a:xfrm>
          <a:off x="1645413" y="502306"/>
          <a:ext cx="1469304" cy="3550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Спокоен</a:t>
          </a:r>
        </a:p>
      </dsp:txBody>
      <dsp:txXfrm>
        <a:off x="1655813" y="512706"/>
        <a:ext cx="1448504" cy="334294"/>
      </dsp:txXfrm>
    </dsp:sp>
    <dsp:sp modelId="{384D26C3-BE4D-4954-8DB4-648900665909}">
      <dsp:nvSpPr>
        <dsp:cNvPr id="0" name=""/>
        <dsp:cNvSpPr/>
      </dsp:nvSpPr>
      <dsp:spPr>
        <a:xfrm>
          <a:off x="1422076" y="232264"/>
          <a:ext cx="191952" cy="10166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16615"/>
              </a:lnTo>
              <a:lnTo>
                <a:pt x="191952" y="101661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47E836-701A-4C51-A305-ECDB2431284C}">
      <dsp:nvSpPr>
        <dsp:cNvPr id="0" name=""/>
        <dsp:cNvSpPr/>
      </dsp:nvSpPr>
      <dsp:spPr>
        <a:xfrm>
          <a:off x="1614028" y="1084278"/>
          <a:ext cx="2631840" cy="3292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Легко идет на компромисс</a:t>
          </a:r>
        </a:p>
      </dsp:txBody>
      <dsp:txXfrm>
        <a:off x="1623670" y="1093920"/>
        <a:ext cx="2612556" cy="309918"/>
      </dsp:txXfrm>
    </dsp:sp>
    <dsp:sp modelId="{0DB5F936-B408-4ED5-B496-45F1C1758418}">
      <dsp:nvSpPr>
        <dsp:cNvPr id="0" name=""/>
        <dsp:cNvSpPr/>
      </dsp:nvSpPr>
      <dsp:spPr>
        <a:xfrm>
          <a:off x="1422076" y="232264"/>
          <a:ext cx="223337" cy="1632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2413"/>
              </a:lnTo>
              <a:lnTo>
                <a:pt x="223337" y="163241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E94837-04ED-4857-A0FC-495ED251E0BD}">
      <dsp:nvSpPr>
        <dsp:cNvPr id="0" name=""/>
        <dsp:cNvSpPr/>
      </dsp:nvSpPr>
      <dsp:spPr>
        <a:xfrm>
          <a:off x="1645413" y="1726686"/>
          <a:ext cx="2552668" cy="2759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Легко идет за другими</a:t>
          </a:r>
        </a:p>
      </dsp:txBody>
      <dsp:txXfrm>
        <a:off x="1653496" y="1734769"/>
        <a:ext cx="2536502" cy="259816"/>
      </dsp:txXfrm>
    </dsp:sp>
    <dsp:sp modelId="{4AE269D5-AF58-43F2-82AC-02BEEC6AE558}">
      <dsp:nvSpPr>
        <dsp:cNvPr id="0" name=""/>
        <dsp:cNvSpPr/>
      </dsp:nvSpPr>
      <dsp:spPr>
        <a:xfrm>
          <a:off x="1422076" y="232264"/>
          <a:ext cx="223337" cy="21891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89169"/>
              </a:lnTo>
              <a:lnTo>
                <a:pt x="223337" y="218916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85DF4E1-D021-4971-9143-370D05D67286}">
      <dsp:nvSpPr>
        <dsp:cNvPr id="0" name=""/>
        <dsp:cNvSpPr/>
      </dsp:nvSpPr>
      <dsp:spPr>
        <a:xfrm>
          <a:off x="1645413" y="2272711"/>
          <a:ext cx="2021209" cy="2974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Доволен почти всегда</a:t>
          </a:r>
        </a:p>
      </dsp:txBody>
      <dsp:txXfrm>
        <a:off x="1654125" y="2281423"/>
        <a:ext cx="2003785" cy="280021"/>
      </dsp:txXfrm>
    </dsp:sp>
    <dsp:sp modelId="{3EF1A00D-BCA2-4505-856F-BBA3917FA621}">
      <dsp:nvSpPr>
        <dsp:cNvPr id="0" name=""/>
        <dsp:cNvSpPr/>
      </dsp:nvSpPr>
      <dsp:spPr>
        <a:xfrm>
          <a:off x="1422076" y="232264"/>
          <a:ext cx="223337" cy="27718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71817"/>
              </a:lnTo>
              <a:lnTo>
                <a:pt x="223337" y="277181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DEE526-3729-4756-A66A-AEA9C98CF654}">
      <dsp:nvSpPr>
        <dsp:cNvPr id="0" name=""/>
        <dsp:cNvSpPr/>
      </dsp:nvSpPr>
      <dsp:spPr>
        <a:xfrm>
          <a:off x="1645413" y="2840199"/>
          <a:ext cx="1710466" cy="3277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Добросердечен</a:t>
          </a:r>
        </a:p>
      </dsp:txBody>
      <dsp:txXfrm>
        <a:off x="1655013" y="2849799"/>
        <a:ext cx="1691266" cy="308565"/>
      </dsp:txXfrm>
    </dsp:sp>
    <dsp:sp modelId="{DC5DF021-3896-4DD0-B959-F3C9E6BB51B8}">
      <dsp:nvSpPr>
        <dsp:cNvPr id="0" name=""/>
        <dsp:cNvSpPr/>
      </dsp:nvSpPr>
      <dsp:spPr>
        <a:xfrm>
          <a:off x="1422076" y="232264"/>
          <a:ext cx="223337" cy="33803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80362"/>
              </a:lnTo>
              <a:lnTo>
                <a:pt x="223337" y="338036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D4D0C6-8F2E-4B10-8CB1-D5F6D3970C23}">
      <dsp:nvSpPr>
        <dsp:cNvPr id="0" name=""/>
        <dsp:cNvSpPr/>
      </dsp:nvSpPr>
      <dsp:spPr>
        <a:xfrm>
          <a:off x="1645413" y="3438006"/>
          <a:ext cx="1814059" cy="3492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Миролюбив</a:t>
          </a:r>
        </a:p>
      </dsp:txBody>
      <dsp:txXfrm>
        <a:off x="1655642" y="3448235"/>
        <a:ext cx="1793601" cy="328781"/>
      </dsp:txXfrm>
    </dsp:sp>
    <dsp:sp modelId="{214C8878-67C6-49DE-8424-69C40A0ED647}">
      <dsp:nvSpPr>
        <dsp:cNvPr id="0" name=""/>
        <dsp:cNvSpPr/>
      </dsp:nvSpPr>
      <dsp:spPr>
        <a:xfrm>
          <a:off x="4400363" y="827"/>
          <a:ext cx="2084874" cy="2213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Отрицательные</a:t>
          </a:r>
        </a:p>
      </dsp:txBody>
      <dsp:txXfrm>
        <a:off x="4406845" y="7309"/>
        <a:ext cx="2071910" cy="208351"/>
      </dsp:txXfrm>
    </dsp:sp>
    <dsp:sp modelId="{1013F406-749A-4DA9-835B-0FB9B0D3A0F7}">
      <dsp:nvSpPr>
        <dsp:cNvPr id="0" name=""/>
        <dsp:cNvSpPr/>
      </dsp:nvSpPr>
      <dsp:spPr>
        <a:xfrm>
          <a:off x="4608850" y="222143"/>
          <a:ext cx="208487" cy="4642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4293"/>
              </a:lnTo>
              <a:lnTo>
                <a:pt x="208487" y="46429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D5D41C-9212-457A-868A-2F50BA7A14A8}">
      <dsp:nvSpPr>
        <dsp:cNvPr id="0" name=""/>
        <dsp:cNvSpPr/>
      </dsp:nvSpPr>
      <dsp:spPr>
        <a:xfrm>
          <a:off x="4817338" y="492185"/>
          <a:ext cx="2931073" cy="3885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Недостаточная самооценка</a:t>
          </a:r>
        </a:p>
      </dsp:txBody>
      <dsp:txXfrm>
        <a:off x="4828717" y="503564"/>
        <a:ext cx="2908315" cy="365745"/>
      </dsp:txXfrm>
    </dsp:sp>
    <dsp:sp modelId="{3E6B59A8-D5D0-4B3C-AAD7-4754B4F3E8C0}">
      <dsp:nvSpPr>
        <dsp:cNvPr id="0" name=""/>
        <dsp:cNvSpPr/>
      </dsp:nvSpPr>
      <dsp:spPr>
        <a:xfrm>
          <a:off x="4608850" y="222143"/>
          <a:ext cx="208487" cy="10647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64780"/>
              </a:lnTo>
              <a:lnTo>
                <a:pt x="208487" y="106478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31361-5B0B-4C94-90FD-28BCBDF94944}">
      <dsp:nvSpPr>
        <dsp:cNvPr id="0" name=""/>
        <dsp:cNvSpPr/>
      </dsp:nvSpPr>
      <dsp:spPr>
        <a:xfrm>
          <a:off x="4817338" y="1150730"/>
          <a:ext cx="1719263" cy="2723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Пессимист</a:t>
          </a:r>
        </a:p>
      </dsp:txBody>
      <dsp:txXfrm>
        <a:off x="4825316" y="1158708"/>
        <a:ext cx="1703307" cy="256429"/>
      </dsp:txXfrm>
    </dsp:sp>
    <dsp:sp modelId="{FB8D39AC-D347-4D5B-9605-6A6290E58E7E}">
      <dsp:nvSpPr>
        <dsp:cNvPr id="0" name=""/>
        <dsp:cNvSpPr/>
      </dsp:nvSpPr>
      <dsp:spPr>
        <a:xfrm>
          <a:off x="4608850" y="222143"/>
          <a:ext cx="208487" cy="16322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32224"/>
              </a:lnTo>
              <a:lnTo>
                <a:pt x="208487" y="163222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7E5D92-231C-4831-BFE2-EB27BD451313}">
      <dsp:nvSpPr>
        <dsp:cNvPr id="0" name=""/>
        <dsp:cNvSpPr/>
      </dsp:nvSpPr>
      <dsp:spPr>
        <a:xfrm>
          <a:off x="4817338" y="1693158"/>
          <a:ext cx="2580044" cy="3224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Редко громко смеется</a:t>
          </a:r>
        </a:p>
      </dsp:txBody>
      <dsp:txXfrm>
        <a:off x="4826781" y="1702601"/>
        <a:ext cx="2561158" cy="303533"/>
      </dsp:txXfrm>
    </dsp:sp>
    <dsp:sp modelId="{83B09C58-9E0F-4007-B444-5B89C8416936}">
      <dsp:nvSpPr>
        <dsp:cNvPr id="0" name=""/>
        <dsp:cNvSpPr/>
      </dsp:nvSpPr>
      <dsp:spPr>
        <a:xfrm>
          <a:off x="4608850" y="222143"/>
          <a:ext cx="248185" cy="213385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33859"/>
              </a:lnTo>
              <a:lnTo>
                <a:pt x="248185" y="213385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2FD5BD-A61A-4D4E-9B79-76AC4B00062F}">
      <dsp:nvSpPr>
        <dsp:cNvPr id="0" name=""/>
        <dsp:cNvSpPr/>
      </dsp:nvSpPr>
      <dsp:spPr>
        <a:xfrm>
          <a:off x="4857036" y="2245923"/>
          <a:ext cx="1491875" cy="2201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Пассивен</a:t>
          </a:r>
        </a:p>
      </dsp:txBody>
      <dsp:txXfrm>
        <a:off x="4863484" y="2252371"/>
        <a:ext cx="1478979" cy="207263"/>
      </dsp:txXfrm>
    </dsp:sp>
    <dsp:sp modelId="{C2A66AA5-EE6D-478A-AF01-1013AA883F1E}">
      <dsp:nvSpPr>
        <dsp:cNvPr id="0" name=""/>
        <dsp:cNvSpPr/>
      </dsp:nvSpPr>
      <dsp:spPr>
        <a:xfrm>
          <a:off x="4608850" y="222143"/>
          <a:ext cx="208487" cy="26843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84351"/>
              </a:lnTo>
              <a:lnTo>
                <a:pt x="208487" y="268435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3086FD-7E53-45A3-BB0B-1773BBCF9448}">
      <dsp:nvSpPr>
        <dsp:cNvPr id="0" name=""/>
        <dsp:cNvSpPr/>
      </dsp:nvSpPr>
      <dsp:spPr>
        <a:xfrm>
          <a:off x="4817338" y="2775821"/>
          <a:ext cx="1593929" cy="2613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Безразличен</a:t>
          </a:r>
        </a:p>
      </dsp:txBody>
      <dsp:txXfrm>
        <a:off x="4824993" y="2783476"/>
        <a:ext cx="1578619" cy="246036"/>
      </dsp:txXfrm>
    </dsp:sp>
    <dsp:sp modelId="{06F08ED9-CDCC-4914-BA78-42BFAEF0FA1B}">
      <dsp:nvSpPr>
        <dsp:cNvPr id="0" name=""/>
        <dsp:cNvSpPr/>
      </dsp:nvSpPr>
      <dsp:spPr>
        <a:xfrm>
          <a:off x="4608850" y="222143"/>
          <a:ext cx="208487" cy="324557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45578"/>
              </a:lnTo>
              <a:lnTo>
                <a:pt x="208487" y="324557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932010-433D-411F-920E-CECB5C6C9D1B}">
      <dsp:nvSpPr>
        <dsp:cNvPr id="0" name=""/>
        <dsp:cNvSpPr/>
      </dsp:nvSpPr>
      <dsp:spPr>
        <a:xfrm>
          <a:off x="4817338" y="3307209"/>
          <a:ext cx="1349725" cy="3210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Зависим</a:t>
          </a:r>
        </a:p>
      </dsp:txBody>
      <dsp:txXfrm>
        <a:off x="4826741" y="3316612"/>
        <a:ext cx="1330919" cy="302219"/>
      </dsp:txXfrm>
    </dsp:sp>
    <dsp:sp modelId="{388054F5-D668-4A3F-8200-26A35B2EAB8A}">
      <dsp:nvSpPr>
        <dsp:cNvPr id="0" name=""/>
        <dsp:cNvSpPr/>
      </dsp:nvSpPr>
      <dsp:spPr>
        <a:xfrm>
          <a:off x="4608850" y="222143"/>
          <a:ext cx="208487" cy="38244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24462"/>
              </a:lnTo>
              <a:lnTo>
                <a:pt x="208487" y="382446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6CB00A-891C-47EE-B4F6-280A62C4CB44}">
      <dsp:nvSpPr>
        <dsp:cNvPr id="0" name=""/>
        <dsp:cNvSpPr/>
      </dsp:nvSpPr>
      <dsp:spPr>
        <a:xfrm>
          <a:off x="4817338" y="3898277"/>
          <a:ext cx="2486078" cy="29665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5240" rIns="2286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kern="1200" dirty="0"/>
            <a:t>Склонен к самооправданию</a:t>
          </a:r>
        </a:p>
      </dsp:txBody>
      <dsp:txXfrm>
        <a:off x="4826027" y="3906966"/>
        <a:ext cx="2468700" cy="27927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9EB21D-83A7-4CA4-8292-CE387D2A233B}">
      <dsp:nvSpPr>
        <dsp:cNvPr id="0" name=""/>
        <dsp:cNvSpPr/>
      </dsp:nvSpPr>
      <dsp:spPr>
        <a:xfrm>
          <a:off x="763254" y="1195"/>
          <a:ext cx="1864486" cy="36864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Положительные</a:t>
          </a:r>
        </a:p>
      </dsp:txBody>
      <dsp:txXfrm>
        <a:off x="774051" y="11992"/>
        <a:ext cx="1842892" cy="347052"/>
      </dsp:txXfrm>
    </dsp:sp>
    <dsp:sp modelId="{99F2F38F-CCEA-4AA8-A712-7504AC7F7500}">
      <dsp:nvSpPr>
        <dsp:cNvPr id="0" name=""/>
        <dsp:cNvSpPr/>
      </dsp:nvSpPr>
      <dsp:spPr>
        <a:xfrm>
          <a:off x="949702" y="369841"/>
          <a:ext cx="186448" cy="40724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7247"/>
              </a:lnTo>
              <a:lnTo>
                <a:pt x="186448" y="40724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73039A-E1F2-4FAF-BFE0-B8ED53E33C1C}">
      <dsp:nvSpPr>
        <dsp:cNvPr id="0" name=""/>
        <dsp:cNvSpPr/>
      </dsp:nvSpPr>
      <dsp:spPr>
        <a:xfrm>
          <a:off x="1136151" y="616526"/>
          <a:ext cx="2656875" cy="3211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Узкий круг общения (семья, родные)</a:t>
          </a:r>
        </a:p>
      </dsp:txBody>
      <dsp:txXfrm>
        <a:off x="1145556" y="625931"/>
        <a:ext cx="2638065" cy="302315"/>
      </dsp:txXfrm>
    </dsp:sp>
    <dsp:sp modelId="{E96AF3AA-4866-4FE0-A649-82C68AE39957}">
      <dsp:nvSpPr>
        <dsp:cNvPr id="0" name=""/>
        <dsp:cNvSpPr/>
      </dsp:nvSpPr>
      <dsp:spPr>
        <a:xfrm>
          <a:off x="949702" y="369841"/>
          <a:ext cx="186448" cy="9232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23268"/>
              </a:lnTo>
              <a:lnTo>
                <a:pt x="186448" y="92326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51783F-F2F9-447B-B46B-3613E16C8BE5}">
      <dsp:nvSpPr>
        <dsp:cNvPr id="0" name=""/>
        <dsp:cNvSpPr/>
      </dsp:nvSpPr>
      <dsp:spPr>
        <a:xfrm>
          <a:off x="1136151" y="1184337"/>
          <a:ext cx="1298093" cy="21754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000" kern="1200" dirty="0"/>
            <a:t>Верный друг</a:t>
          </a:r>
        </a:p>
      </dsp:txBody>
      <dsp:txXfrm>
        <a:off x="1142523" y="1190709"/>
        <a:ext cx="1285349" cy="204802"/>
      </dsp:txXfrm>
    </dsp:sp>
    <dsp:sp modelId="{41242018-005F-42D7-BCC3-4B99E0A4A844}">
      <dsp:nvSpPr>
        <dsp:cNvPr id="0" name=""/>
        <dsp:cNvSpPr/>
      </dsp:nvSpPr>
      <dsp:spPr>
        <a:xfrm>
          <a:off x="949702" y="369841"/>
          <a:ext cx="186448" cy="141550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15504"/>
              </a:lnTo>
              <a:lnTo>
                <a:pt x="186448" y="141550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69503E-BAB3-42C1-8DBC-74D0AE4DC8C2}">
      <dsp:nvSpPr>
        <dsp:cNvPr id="0" name=""/>
        <dsp:cNvSpPr/>
      </dsp:nvSpPr>
      <dsp:spPr>
        <a:xfrm>
          <a:off x="1136151" y="1648569"/>
          <a:ext cx="3482864" cy="27355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Оказывает успокаивающее действие на других</a:t>
          </a:r>
        </a:p>
      </dsp:txBody>
      <dsp:txXfrm>
        <a:off x="1144163" y="1656581"/>
        <a:ext cx="3466840" cy="257530"/>
      </dsp:txXfrm>
    </dsp:sp>
    <dsp:sp modelId="{C1CA5EA6-E239-4AEB-9AD7-95F3B0D6A0ED}">
      <dsp:nvSpPr>
        <dsp:cNvPr id="0" name=""/>
        <dsp:cNvSpPr/>
      </dsp:nvSpPr>
      <dsp:spPr>
        <a:xfrm>
          <a:off x="949702" y="369841"/>
          <a:ext cx="224197" cy="24693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69354"/>
              </a:lnTo>
              <a:lnTo>
                <a:pt x="224197" y="246935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1DF6E4-4680-4A33-928D-A71A3A608032}">
      <dsp:nvSpPr>
        <dsp:cNvPr id="0" name=""/>
        <dsp:cNvSpPr/>
      </dsp:nvSpPr>
      <dsp:spPr>
        <a:xfrm>
          <a:off x="1173900" y="2727748"/>
          <a:ext cx="1284184" cy="2228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Постоянен</a:t>
          </a:r>
        </a:p>
      </dsp:txBody>
      <dsp:txXfrm>
        <a:off x="1180428" y="2734276"/>
        <a:ext cx="1271128" cy="209838"/>
      </dsp:txXfrm>
    </dsp:sp>
    <dsp:sp modelId="{A498662D-C49A-476D-9EEF-08B285DC4401}">
      <dsp:nvSpPr>
        <dsp:cNvPr id="0" name=""/>
        <dsp:cNvSpPr/>
      </dsp:nvSpPr>
      <dsp:spPr>
        <a:xfrm>
          <a:off x="949702" y="369841"/>
          <a:ext cx="226818" cy="34000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00062"/>
              </a:lnTo>
              <a:lnTo>
                <a:pt x="226818" y="340006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D76FD0-40D0-4BF7-9C1E-7C98D5D3C55B}">
      <dsp:nvSpPr>
        <dsp:cNvPr id="0" name=""/>
        <dsp:cNvSpPr/>
      </dsp:nvSpPr>
      <dsp:spPr>
        <a:xfrm>
          <a:off x="1176521" y="3608384"/>
          <a:ext cx="3533243" cy="3230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Дает советы только тогда, когда его спрашивают</a:t>
          </a:r>
        </a:p>
      </dsp:txBody>
      <dsp:txXfrm>
        <a:off x="1185982" y="3617845"/>
        <a:ext cx="3514321" cy="304117"/>
      </dsp:txXfrm>
    </dsp:sp>
    <dsp:sp modelId="{B138A0F8-91D5-4AF6-9BF8-73C383C10504}">
      <dsp:nvSpPr>
        <dsp:cNvPr id="0" name=""/>
        <dsp:cNvSpPr/>
      </dsp:nvSpPr>
      <dsp:spPr>
        <a:xfrm>
          <a:off x="949702" y="369841"/>
          <a:ext cx="222571" cy="197197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71972"/>
              </a:lnTo>
              <a:lnTo>
                <a:pt x="222571" y="197197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A2F5A0-D93E-45E1-9F34-E7E5BFE2F5A7}">
      <dsp:nvSpPr>
        <dsp:cNvPr id="0" name=""/>
        <dsp:cNvSpPr/>
      </dsp:nvSpPr>
      <dsp:spPr>
        <a:xfrm>
          <a:off x="1172274" y="2238867"/>
          <a:ext cx="1521617" cy="2058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дипломатичен</a:t>
          </a:r>
        </a:p>
      </dsp:txBody>
      <dsp:txXfrm>
        <a:off x="1178304" y="2244897"/>
        <a:ext cx="1509557" cy="193833"/>
      </dsp:txXfrm>
    </dsp:sp>
    <dsp:sp modelId="{E59D8761-EC36-4632-A827-37DFCC0EC959}">
      <dsp:nvSpPr>
        <dsp:cNvPr id="0" name=""/>
        <dsp:cNvSpPr/>
      </dsp:nvSpPr>
      <dsp:spPr>
        <a:xfrm>
          <a:off x="949702" y="369841"/>
          <a:ext cx="217850" cy="288973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89730"/>
              </a:lnTo>
              <a:lnTo>
                <a:pt x="217850" y="288973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9E1D7C-90E1-43BC-9442-818EDB4E407B}">
      <dsp:nvSpPr>
        <dsp:cNvPr id="0" name=""/>
        <dsp:cNvSpPr/>
      </dsp:nvSpPr>
      <dsp:spPr>
        <a:xfrm>
          <a:off x="1167553" y="3106883"/>
          <a:ext cx="1757835" cy="3053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Хороший слушатель</a:t>
          </a:r>
        </a:p>
      </dsp:txBody>
      <dsp:txXfrm>
        <a:off x="1176497" y="3115827"/>
        <a:ext cx="1739947" cy="287488"/>
      </dsp:txXfrm>
    </dsp:sp>
    <dsp:sp modelId="{B1EA8072-0B4D-4A11-8A4C-4F4AEB020CB4}">
      <dsp:nvSpPr>
        <dsp:cNvPr id="0" name=""/>
        <dsp:cNvSpPr/>
      </dsp:nvSpPr>
      <dsp:spPr>
        <a:xfrm>
          <a:off x="4825189" y="1195"/>
          <a:ext cx="1687879" cy="3594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Отрицательные</a:t>
          </a:r>
        </a:p>
      </dsp:txBody>
      <dsp:txXfrm>
        <a:off x="4835715" y="11721"/>
        <a:ext cx="1666827" cy="338348"/>
      </dsp:txXfrm>
    </dsp:sp>
    <dsp:sp modelId="{0A4C5DFC-3AF1-4CC2-9B74-1E49F7BE94E4}">
      <dsp:nvSpPr>
        <dsp:cNvPr id="0" name=""/>
        <dsp:cNvSpPr/>
      </dsp:nvSpPr>
      <dsp:spPr>
        <a:xfrm>
          <a:off x="4993977" y="360595"/>
          <a:ext cx="168787" cy="4127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2709"/>
              </a:lnTo>
              <a:lnTo>
                <a:pt x="168787" y="41270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D54E7D-BE31-489A-ADD7-45A456FD590A}">
      <dsp:nvSpPr>
        <dsp:cNvPr id="0" name=""/>
        <dsp:cNvSpPr/>
      </dsp:nvSpPr>
      <dsp:spPr>
        <a:xfrm>
          <a:off x="5162765" y="607281"/>
          <a:ext cx="3674197" cy="33204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Избегает больших и шумных компаний, мероприятий</a:t>
          </a:r>
        </a:p>
      </dsp:txBody>
      <dsp:txXfrm>
        <a:off x="5172490" y="617006"/>
        <a:ext cx="3654747" cy="312598"/>
      </dsp:txXfrm>
    </dsp:sp>
    <dsp:sp modelId="{F51C4825-0DE0-4659-A1E9-528BAA540639}">
      <dsp:nvSpPr>
        <dsp:cNvPr id="0" name=""/>
        <dsp:cNvSpPr/>
      </dsp:nvSpPr>
      <dsp:spPr>
        <a:xfrm>
          <a:off x="4993977" y="360595"/>
          <a:ext cx="168787" cy="955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5441"/>
              </a:lnTo>
              <a:lnTo>
                <a:pt x="168787" y="95544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6E13BE-F763-4DB6-A67C-E66CE86C81EE}">
      <dsp:nvSpPr>
        <dsp:cNvPr id="0" name=""/>
        <dsp:cNvSpPr/>
      </dsp:nvSpPr>
      <dsp:spPr>
        <a:xfrm>
          <a:off x="5162765" y="1186014"/>
          <a:ext cx="1171111" cy="2600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Скуп</a:t>
          </a:r>
        </a:p>
      </dsp:txBody>
      <dsp:txXfrm>
        <a:off x="5170381" y="1193630"/>
        <a:ext cx="1155879" cy="244813"/>
      </dsp:txXfrm>
    </dsp:sp>
    <dsp:sp modelId="{BFDDB279-F12C-4811-B2F8-9DB026035D6C}">
      <dsp:nvSpPr>
        <dsp:cNvPr id="0" name=""/>
        <dsp:cNvSpPr/>
      </dsp:nvSpPr>
      <dsp:spPr>
        <a:xfrm>
          <a:off x="4993977" y="360595"/>
          <a:ext cx="168787" cy="14626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62680"/>
              </a:lnTo>
              <a:lnTo>
                <a:pt x="168787" y="146268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4F183E-0B97-4AC0-B4F7-3A2FE563D769}">
      <dsp:nvSpPr>
        <dsp:cNvPr id="0" name=""/>
        <dsp:cNvSpPr/>
      </dsp:nvSpPr>
      <dsp:spPr>
        <a:xfrm>
          <a:off x="5162765" y="1692745"/>
          <a:ext cx="1819818" cy="2610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Безразличен к другим</a:t>
          </a:r>
        </a:p>
      </dsp:txBody>
      <dsp:txXfrm>
        <a:off x="5170411" y="1700391"/>
        <a:ext cx="1804526" cy="245770"/>
      </dsp:txXfrm>
    </dsp:sp>
    <dsp:sp modelId="{27CA5BBF-34E3-454A-B90D-A53E916CE318}">
      <dsp:nvSpPr>
        <dsp:cNvPr id="0" name=""/>
        <dsp:cNvSpPr/>
      </dsp:nvSpPr>
      <dsp:spPr>
        <a:xfrm>
          <a:off x="4993977" y="360595"/>
          <a:ext cx="168787" cy="19930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3044"/>
              </a:lnTo>
              <a:lnTo>
                <a:pt x="168787" y="199304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D65B8D-7364-42B5-865B-F35B25249923}">
      <dsp:nvSpPr>
        <dsp:cNvPr id="0" name=""/>
        <dsp:cNvSpPr/>
      </dsp:nvSpPr>
      <dsp:spPr>
        <a:xfrm>
          <a:off x="5162765" y="2200492"/>
          <a:ext cx="1771586" cy="30629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Не имеет энтузиазма</a:t>
          </a:r>
        </a:p>
      </dsp:txBody>
      <dsp:txXfrm>
        <a:off x="5171736" y="2209463"/>
        <a:ext cx="1753644" cy="288352"/>
      </dsp:txXfrm>
    </dsp:sp>
    <dsp:sp modelId="{3EE99F90-766D-4626-AB56-E0D57F9AEB9A}">
      <dsp:nvSpPr>
        <dsp:cNvPr id="0" name=""/>
        <dsp:cNvSpPr/>
      </dsp:nvSpPr>
      <dsp:spPr>
        <a:xfrm>
          <a:off x="4993977" y="360595"/>
          <a:ext cx="168787" cy="25219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21971"/>
              </a:lnTo>
              <a:lnTo>
                <a:pt x="168787" y="252197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E7CF80-0876-4F0D-B833-37C87A342EE3}">
      <dsp:nvSpPr>
        <dsp:cNvPr id="0" name=""/>
        <dsp:cNvSpPr/>
      </dsp:nvSpPr>
      <dsp:spPr>
        <a:xfrm>
          <a:off x="5162765" y="2753472"/>
          <a:ext cx="1465870" cy="2581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Упрям</a:t>
          </a:r>
        </a:p>
      </dsp:txBody>
      <dsp:txXfrm>
        <a:off x="5170327" y="2761034"/>
        <a:ext cx="1450746" cy="243066"/>
      </dsp:txXfrm>
    </dsp:sp>
    <dsp:sp modelId="{0F04367F-EBDF-47DB-AFDE-57EB5D7B8EC0}">
      <dsp:nvSpPr>
        <dsp:cNvPr id="0" name=""/>
        <dsp:cNvSpPr/>
      </dsp:nvSpPr>
      <dsp:spPr>
        <a:xfrm>
          <a:off x="4993977" y="360595"/>
          <a:ext cx="168787" cy="303521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35215"/>
              </a:lnTo>
              <a:lnTo>
                <a:pt x="168787" y="303521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39F95E-8042-41CD-8998-61DFAE5D75ED}">
      <dsp:nvSpPr>
        <dsp:cNvPr id="0" name=""/>
        <dsp:cNvSpPr/>
      </dsp:nvSpPr>
      <dsp:spPr>
        <a:xfrm>
          <a:off x="5162765" y="3258348"/>
          <a:ext cx="3177179" cy="2749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Не выражает открыто свою дружбу</a:t>
          </a:r>
        </a:p>
      </dsp:txBody>
      <dsp:txXfrm>
        <a:off x="5170817" y="3266400"/>
        <a:ext cx="3161075" cy="258821"/>
      </dsp:txXfrm>
    </dsp:sp>
    <dsp:sp modelId="{A6AF4068-44CA-4208-A09C-31B029D096F6}">
      <dsp:nvSpPr>
        <dsp:cNvPr id="0" name=""/>
        <dsp:cNvSpPr/>
      </dsp:nvSpPr>
      <dsp:spPr>
        <a:xfrm>
          <a:off x="4993977" y="360595"/>
          <a:ext cx="168787" cy="35678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67848"/>
              </a:lnTo>
              <a:lnTo>
                <a:pt x="168787" y="356784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F56137-FA1D-4909-8EE0-6C3F2CE310D3}">
      <dsp:nvSpPr>
        <dsp:cNvPr id="0" name=""/>
        <dsp:cNvSpPr/>
      </dsp:nvSpPr>
      <dsp:spPr>
        <a:xfrm>
          <a:off x="5162765" y="3779959"/>
          <a:ext cx="3093867" cy="2969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Недостаточное чувство юмора</a:t>
          </a:r>
        </a:p>
      </dsp:txBody>
      <dsp:txXfrm>
        <a:off x="5171463" y="3788657"/>
        <a:ext cx="3076471" cy="279573"/>
      </dsp:txXfrm>
    </dsp:sp>
    <dsp:sp modelId="{59FA618D-23CE-4C31-9AEF-7239387702E8}">
      <dsp:nvSpPr>
        <dsp:cNvPr id="0" name=""/>
        <dsp:cNvSpPr/>
      </dsp:nvSpPr>
      <dsp:spPr>
        <a:xfrm>
          <a:off x="4993977" y="360595"/>
          <a:ext cx="168787" cy="40896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89696"/>
              </a:lnTo>
              <a:lnTo>
                <a:pt x="168787" y="408969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0AEF39-C50C-4ADB-ABB6-382CBD50A3A9}">
      <dsp:nvSpPr>
        <dsp:cNvPr id="0" name=""/>
        <dsp:cNvSpPr/>
      </dsp:nvSpPr>
      <dsp:spPr>
        <a:xfrm>
          <a:off x="5162765" y="4323614"/>
          <a:ext cx="1994716" cy="2533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Чувство превосходства</a:t>
          </a:r>
        </a:p>
      </dsp:txBody>
      <dsp:txXfrm>
        <a:off x="5170186" y="4331035"/>
        <a:ext cx="1979874" cy="23851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CE51C51-CCE4-44EB-9316-9CC3C918F50B}">
      <dsp:nvSpPr>
        <dsp:cNvPr id="0" name=""/>
        <dsp:cNvSpPr/>
      </dsp:nvSpPr>
      <dsp:spPr>
        <a:xfrm>
          <a:off x="682971" y="2329"/>
          <a:ext cx="1556420" cy="2673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Положительные</a:t>
          </a:r>
        </a:p>
      </dsp:txBody>
      <dsp:txXfrm>
        <a:off x="690801" y="10159"/>
        <a:ext cx="1540760" cy="251672"/>
      </dsp:txXfrm>
    </dsp:sp>
    <dsp:sp modelId="{BD1DC29B-63DF-47D9-8A57-8D48CA825460}">
      <dsp:nvSpPr>
        <dsp:cNvPr id="0" name=""/>
        <dsp:cNvSpPr/>
      </dsp:nvSpPr>
      <dsp:spPr>
        <a:xfrm>
          <a:off x="838613" y="269662"/>
          <a:ext cx="155642" cy="3503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0376"/>
              </a:lnTo>
              <a:lnTo>
                <a:pt x="155642" y="350376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BD5529-D676-4404-9F40-6E94B94712A8}">
      <dsp:nvSpPr>
        <dsp:cNvPr id="0" name=""/>
        <dsp:cNvSpPr/>
      </dsp:nvSpPr>
      <dsp:spPr>
        <a:xfrm>
          <a:off x="994255" y="463112"/>
          <a:ext cx="3332117" cy="31385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Хорошо работает под руководством</a:t>
          </a:r>
        </a:p>
      </dsp:txBody>
      <dsp:txXfrm>
        <a:off x="1003447" y="472304"/>
        <a:ext cx="3313733" cy="295469"/>
      </dsp:txXfrm>
    </dsp:sp>
    <dsp:sp modelId="{AF454D2C-B2FA-42D9-9B86-33A4A37B1DBB}">
      <dsp:nvSpPr>
        <dsp:cNvPr id="0" name=""/>
        <dsp:cNvSpPr/>
      </dsp:nvSpPr>
      <dsp:spPr>
        <a:xfrm>
          <a:off x="838613" y="269662"/>
          <a:ext cx="155642" cy="8414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41410"/>
              </a:lnTo>
              <a:lnTo>
                <a:pt x="155642" y="84141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A88247-332F-42D4-B277-DD2500604A75}">
      <dsp:nvSpPr>
        <dsp:cNvPr id="0" name=""/>
        <dsp:cNvSpPr/>
      </dsp:nvSpPr>
      <dsp:spPr>
        <a:xfrm>
          <a:off x="994255" y="970415"/>
          <a:ext cx="1475283" cy="28131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Практичен</a:t>
          </a:r>
        </a:p>
      </dsp:txBody>
      <dsp:txXfrm>
        <a:off x="1002494" y="978654"/>
        <a:ext cx="1458805" cy="264836"/>
      </dsp:txXfrm>
    </dsp:sp>
    <dsp:sp modelId="{77DFA018-0AA9-4176-B3D2-5F8D904DC62C}">
      <dsp:nvSpPr>
        <dsp:cNvPr id="0" name=""/>
        <dsp:cNvSpPr/>
      </dsp:nvSpPr>
      <dsp:spPr>
        <a:xfrm>
          <a:off x="838613" y="269662"/>
          <a:ext cx="155642" cy="13003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300385"/>
              </a:lnTo>
              <a:lnTo>
                <a:pt x="155642" y="130038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1E2926-8E64-4DF1-8E69-F70E4218187B}">
      <dsp:nvSpPr>
        <dsp:cNvPr id="0" name=""/>
        <dsp:cNvSpPr/>
      </dsp:nvSpPr>
      <dsp:spPr>
        <a:xfrm>
          <a:off x="994255" y="1445180"/>
          <a:ext cx="1633212" cy="2497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Работает легко</a:t>
          </a:r>
        </a:p>
      </dsp:txBody>
      <dsp:txXfrm>
        <a:off x="1001570" y="1452495"/>
        <a:ext cx="1618582" cy="235106"/>
      </dsp:txXfrm>
    </dsp:sp>
    <dsp:sp modelId="{5AE4F038-F284-454C-BF1E-A71DD530480E}">
      <dsp:nvSpPr>
        <dsp:cNvPr id="0" name=""/>
        <dsp:cNvSpPr/>
      </dsp:nvSpPr>
      <dsp:spPr>
        <a:xfrm>
          <a:off x="838613" y="269662"/>
          <a:ext cx="235262" cy="17570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7051"/>
              </a:lnTo>
              <a:lnTo>
                <a:pt x="235262" y="175705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F573F4-B573-4135-8B46-C15B1EA8D3BA}">
      <dsp:nvSpPr>
        <dsp:cNvPr id="0" name=""/>
        <dsp:cNvSpPr/>
      </dsp:nvSpPr>
      <dsp:spPr>
        <a:xfrm>
          <a:off x="1073876" y="1900971"/>
          <a:ext cx="1282972" cy="2514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Аккуратен</a:t>
          </a:r>
        </a:p>
      </dsp:txBody>
      <dsp:txXfrm>
        <a:off x="1081242" y="1908337"/>
        <a:ext cx="1268240" cy="236752"/>
      </dsp:txXfrm>
    </dsp:sp>
    <dsp:sp modelId="{6EF8FF70-E507-4114-8983-005ED9C124D5}">
      <dsp:nvSpPr>
        <dsp:cNvPr id="0" name=""/>
        <dsp:cNvSpPr/>
      </dsp:nvSpPr>
      <dsp:spPr>
        <a:xfrm>
          <a:off x="838613" y="269662"/>
          <a:ext cx="155642" cy="219839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8399"/>
              </a:lnTo>
              <a:lnTo>
                <a:pt x="155642" y="219839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1EEEC4-C035-4CA6-B8BD-0CABDD61CDD9}">
      <dsp:nvSpPr>
        <dsp:cNvPr id="0" name=""/>
        <dsp:cNvSpPr/>
      </dsp:nvSpPr>
      <dsp:spPr>
        <a:xfrm>
          <a:off x="994255" y="2333300"/>
          <a:ext cx="1901591" cy="2695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Отличается опытностью</a:t>
          </a:r>
        </a:p>
      </dsp:txBody>
      <dsp:txXfrm>
        <a:off x="1002149" y="2341194"/>
        <a:ext cx="1885803" cy="253734"/>
      </dsp:txXfrm>
    </dsp:sp>
    <dsp:sp modelId="{41F0A2D3-5D23-4ECC-9B8E-C1EA322A9D8E}">
      <dsp:nvSpPr>
        <dsp:cNvPr id="0" name=""/>
        <dsp:cNvSpPr/>
      </dsp:nvSpPr>
      <dsp:spPr>
        <a:xfrm>
          <a:off x="838613" y="269662"/>
          <a:ext cx="155642" cy="26550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55065"/>
              </a:lnTo>
              <a:lnTo>
                <a:pt x="155642" y="265506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CE0A9F-D3A7-4000-B33D-5C8A08AD7177}">
      <dsp:nvSpPr>
        <dsp:cNvPr id="0" name=""/>
        <dsp:cNvSpPr/>
      </dsp:nvSpPr>
      <dsp:spPr>
        <a:xfrm>
          <a:off x="994255" y="2796273"/>
          <a:ext cx="3039386" cy="2569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Планирует работу прежде, чем начать её</a:t>
          </a:r>
        </a:p>
      </dsp:txBody>
      <dsp:txXfrm>
        <a:off x="1001780" y="2803798"/>
        <a:ext cx="3024336" cy="241859"/>
      </dsp:txXfrm>
    </dsp:sp>
    <dsp:sp modelId="{35071D4B-0636-45B9-B518-DE4976B4B911}">
      <dsp:nvSpPr>
        <dsp:cNvPr id="0" name=""/>
        <dsp:cNvSpPr/>
      </dsp:nvSpPr>
      <dsp:spPr>
        <a:xfrm>
          <a:off x="838613" y="269662"/>
          <a:ext cx="155642" cy="31243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24398"/>
              </a:lnTo>
              <a:lnTo>
                <a:pt x="155642" y="312439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C5657D-BE6C-4DCB-AD2B-D673852D7629}">
      <dsp:nvSpPr>
        <dsp:cNvPr id="0" name=""/>
        <dsp:cNvSpPr/>
      </dsp:nvSpPr>
      <dsp:spPr>
        <a:xfrm>
          <a:off x="994255" y="3246632"/>
          <a:ext cx="1813365" cy="2948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Консервативен</a:t>
          </a:r>
        </a:p>
      </dsp:txBody>
      <dsp:txXfrm>
        <a:off x="1002891" y="3255268"/>
        <a:ext cx="1796093" cy="277584"/>
      </dsp:txXfrm>
    </dsp:sp>
    <dsp:sp modelId="{ECD83A65-9F7B-4B81-ADE9-EE707EAB9F55}">
      <dsp:nvSpPr>
        <dsp:cNvPr id="0" name=""/>
        <dsp:cNvSpPr/>
      </dsp:nvSpPr>
      <dsp:spPr>
        <a:xfrm>
          <a:off x="838613" y="269662"/>
          <a:ext cx="155642" cy="35867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6770"/>
              </a:lnTo>
              <a:lnTo>
                <a:pt x="155642" y="358677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34B848-A5AB-460B-94BE-04E617791F2D}">
      <dsp:nvSpPr>
        <dsp:cNvPr id="0" name=""/>
        <dsp:cNvSpPr/>
      </dsp:nvSpPr>
      <dsp:spPr>
        <a:xfrm>
          <a:off x="994255" y="3734938"/>
          <a:ext cx="3061943" cy="2429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Постоянен в выполнении обязанностей</a:t>
          </a:r>
        </a:p>
      </dsp:txBody>
      <dsp:txXfrm>
        <a:off x="1001372" y="3742055"/>
        <a:ext cx="3047709" cy="228754"/>
      </dsp:txXfrm>
    </dsp:sp>
    <dsp:sp modelId="{684684AB-A5D0-454A-8A32-225F794486E4}">
      <dsp:nvSpPr>
        <dsp:cNvPr id="0" name=""/>
        <dsp:cNvSpPr/>
      </dsp:nvSpPr>
      <dsp:spPr>
        <a:xfrm>
          <a:off x="838613" y="269662"/>
          <a:ext cx="155642" cy="40099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09938"/>
              </a:lnTo>
              <a:lnTo>
                <a:pt x="155642" y="40099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D4FF02-8B5F-400A-8D67-FF158291444E}">
      <dsp:nvSpPr>
        <dsp:cNvPr id="0" name=""/>
        <dsp:cNvSpPr/>
      </dsp:nvSpPr>
      <dsp:spPr>
        <a:xfrm>
          <a:off x="994255" y="4171376"/>
          <a:ext cx="3433516" cy="2164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Спокоен в выполнении любой работы</a:t>
          </a:r>
        </a:p>
      </dsp:txBody>
      <dsp:txXfrm>
        <a:off x="1000595" y="4177716"/>
        <a:ext cx="3420836" cy="203767"/>
      </dsp:txXfrm>
    </dsp:sp>
    <dsp:sp modelId="{99B8E1AF-3F3C-4642-A566-3617532B7C28}">
      <dsp:nvSpPr>
        <dsp:cNvPr id="0" name=""/>
        <dsp:cNvSpPr/>
      </dsp:nvSpPr>
      <dsp:spPr>
        <a:xfrm>
          <a:off x="4529019" y="2329"/>
          <a:ext cx="1428263" cy="2383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kern="1200" dirty="0"/>
            <a:t>Отрицательные</a:t>
          </a:r>
        </a:p>
      </dsp:txBody>
      <dsp:txXfrm>
        <a:off x="4535999" y="9309"/>
        <a:ext cx="1414303" cy="224362"/>
      </dsp:txXfrm>
    </dsp:sp>
    <dsp:sp modelId="{6E629F39-29E2-451A-8F8F-BF31E39A8585}">
      <dsp:nvSpPr>
        <dsp:cNvPr id="0" name=""/>
        <dsp:cNvSpPr/>
      </dsp:nvSpPr>
      <dsp:spPr>
        <a:xfrm>
          <a:off x="4671845" y="240652"/>
          <a:ext cx="142826" cy="2908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0848"/>
              </a:lnTo>
              <a:lnTo>
                <a:pt x="142826" y="29084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5B3C20-8E1D-461B-B721-DFEAB95AFA57}">
      <dsp:nvSpPr>
        <dsp:cNvPr id="0" name=""/>
        <dsp:cNvSpPr/>
      </dsp:nvSpPr>
      <dsp:spPr>
        <a:xfrm>
          <a:off x="4814671" y="434102"/>
          <a:ext cx="2150494" cy="1947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Любит больше стоять в стороне</a:t>
          </a:r>
        </a:p>
      </dsp:txBody>
      <dsp:txXfrm>
        <a:off x="4820376" y="439807"/>
        <a:ext cx="2139084" cy="183386"/>
      </dsp:txXfrm>
    </dsp:sp>
    <dsp:sp modelId="{5C49D0D8-ACE9-4F8A-9B67-EBF8C29B7E32}">
      <dsp:nvSpPr>
        <dsp:cNvPr id="0" name=""/>
        <dsp:cNvSpPr/>
      </dsp:nvSpPr>
      <dsp:spPr>
        <a:xfrm>
          <a:off x="4671845" y="240652"/>
          <a:ext cx="142826" cy="72052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20527"/>
              </a:lnTo>
              <a:lnTo>
                <a:pt x="142826" y="720527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60EB84-C9D2-4762-A2C8-0E1FC7261C91}">
      <dsp:nvSpPr>
        <dsp:cNvPr id="0" name=""/>
        <dsp:cNvSpPr/>
      </dsp:nvSpPr>
      <dsp:spPr>
        <a:xfrm>
          <a:off x="4814671" y="822348"/>
          <a:ext cx="2066614" cy="27766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Плохой руководитель</a:t>
          </a:r>
        </a:p>
      </dsp:txBody>
      <dsp:txXfrm>
        <a:off x="4822803" y="830480"/>
        <a:ext cx="2050350" cy="261398"/>
      </dsp:txXfrm>
    </dsp:sp>
    <dsp:sp modelId="{E32E8CBE-AEEF-4E00-AD27-025BEA2B953A}">
      <dsp:nvSpPr>
        <dsp:cNvPr id="0" name=""/>
        <dsp:cNvSpPr/>
      </dsp:nvSpPr>
      <dsp:spPr>
        <a:xfrm>
          <a:off x="4671845" y="240652"/>
          <a:ext cx="142826" cy="11684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68402"/>
              </a:lnTo>
              <a:lnTo>
                <a:pt x="142826" y="116840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46CB23-9FED-49AD-A5B7-38AF99664F99}">
      <dsp:nvSpPr>
        <dsp:cNvPr id="0" name=""/>
        <dsp:cNvSpPr/>
      </dsp:nvSpPr>
      <dsp:spPr>
        <a:xfrm>
          <a:off x="4814671" y="1293461"/>
          <a:ext cx="1441421" cy="23118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Неактивен</a:t>
          </a:r>
        </a:p>
      </dsp:txBody>
      <dsp:txXfrm>
        <a:off x="4821442" y="1300232"/>
        <a:ext cx="1427879" cy="217646"/>
      </dsp:txXfrm>
    </dsp:sp>
    <dsp:sp modelId="{3C40E2F6-1D8B-4715-91B1-ECE5F3C2047D}">
      <dsp:nvSpPr>
        <dsp:cNvPr id="0" name=""/>
        <dsp:cNvSpPr/>
      </dsp:nvSpPr>
      <dsp:spPr>
        <a:xfrm>
          <a:off x="4671845" y="240652"/>
          <a:ext cx="142826" cy="16214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1489"/>
              </a:lnTo>
              <a:lnTo>
                <a:pt x="142826" y="162148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E865E3-F554-4D57-BF35-46356291DB62}">
      <dsp:nvSpPr>
        <dsp:cNvPr id="0" name=""/>
        <dsp:cNvSpPr/>
      </dsp:nvSpPr>
      <dsp:spPr>
        <a:xfrm>
          <a:off x="4814671" y="1718099"/>
          <a:ext cx="1706011" cy="2880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Нерешителен</a:t>
          </a:r>
        </a:p>
      </dsp:txBody>
      <dsp:txXfrm>
        <a:off x="4823109" y="1726537"/>
        <a:ext cx="1689135" cy="271209"/>
      </dsp:txXfrm>
    </dsp:sp>
    <dsp:sp modelId="{A367A679-D146-4D2C-BC9F-45D4AA26078B}">
      <dsp:nvSpPr>
        <dsp:cNvPr id="0" name=""/>
        <dsp:cNvSpPr/>
      </dsp:nvSpPr>
      <dsp:spPr>
        <a:xfrm>
          <a:off x="4671845" y="240652"/>
          <a:ext cx="142826" cy="21039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03914"/>
              </a:lnTo>
              <a:lnTo>
                <a:pt x="142826" y="210391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BB85B0-FF47-42AB-ABB3-DCC7F3134675}">
      <dsp:nvSpPr>
        <dsp:cNvPr id="0" name=""/>
        <dsp:cNvSpPr/>
      </dsp:nvSpPr>
      <dsp:spPr>
        <a:xfrm>
          <a:off x="4814671" y="2199634"/>
          <a:ext cx="2763690" cy="28986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Как работник зависим</a:t>
          </a:r>
        </a:p>
      </dsp:txBody>
      <dsp:txXfrm>
        <a:off x="4823161" y="2208124"/>
        <a:ext cx="2746710" cy="272885"/>
      </dsp:txXfrm>
    </dsp:sp>
    <dsp:sp modelId="{0B8CFA4C-59F0-4CC3-8961-E295A7A18496}">
      <dsp:nvSpPr>
        <dsp:cNvPr id="0" name=""/>
        <dsp:cNvSpPr/>
      </dsp:nvSpPr>
      <dsp:spPr>
        <a:xfrm>
          <a:off x="4671845" y="240652"/>
          <a:ext cx="142826" cy="260956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09569"/>
              </a:lnTo>
              <a:lnTo>
                <a:pt x="142826" y="260956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9ECFFA-48ED-422A-AFFB-AC523BF9A1E2}">
      <dsp:nvSpPr>
        <dsp:cNvPr id="0" name=""/>
        <dsp:cNvSpPr/>
      </dsp:nvSpPr>
      <dsp:spPr>
        <a:xfrm>
          <a:off x="4814671" y="2682950"/>
          <a:ext cx="2742172" cy="3345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Не поддерживает творческий дух </a:t>
          </a:r>
        </a:p>
      </dsp:txBody>
      <dsp:txXfrm>
        <a:off x="4824469" y="2692748"/>
        <a:ext cx="2722576" cy="314948"/>
      </dsp:txXfrm>
    </dsp:sp>
    <dsp:sp modelId="{A7C02019-990D-4160-8620-1E288F3B0CE7}">
      <dsp:nvSpPr>
        <dsp:cNvPr id="0" name=""/>
        <dsp:cNvSpPr/>
      </dsp:nvSpPr>
      <dsp:spPr>
        <a:xfrm>
          <a:off x="4671845" y="240652"/>
          <a:ext cx="142826" cy="31070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07061"/>
              </a:lnTo>
              <a:lnTo>
                <a:pt x="142826" y="310706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E303AF6-5C1B-4C64-AA45-D58AA16E7CAD}">
      <dsp:nvSpPr>
        <dsp:cNvPr id="0" name=""/>
        <dsp:cNvSpPr/>
      </dsp:nvSpPr>
      <dsp:spPr>
        <a:xfrm>
          <a:off x="4814671" y="3210944"/>
          <a:ext cx="2779711" cy="2735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Противостоит любым переменам</a:t>
          </a:r>
        </a:p>
      </dsp:txBody>
      <dsp:txXfrm>
        <a:off x="4822683" y="3218956"/>
        <a:ext cx="2763687" cy="257514"/>
      </dsp:txXfrm>
    </dsp:sp>
    <dsp:sp modelId="{1A66E196-0813-4A0F-B5B5-5CE383A01025}">
      <dsp:nvSpPr>
        <dsp:cNvPr id="0" name=""/>
        <dsp:cNvSpPr/>
      </dsp:nvSpPr>
      <dsp:spPr>
        <a:xfrm>
          <a:off x="4671845" y="240652"/>
          <a:ext cx="142826" cy="358663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6638"/>
              </a:lnTo>
              <a:lnTo>
                <a:pt x="142826" y="358663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58FB97-11FB-477A-AFC5-4E25B3203AF9}">
      <dsp:nvSpPr>
        <dsp:cNvPr id="0" name=""/>
        <dsp:cNvSpPr/>
      </dsp:nvSpPr>
      <dsp:spPr>
        <a:xfrm>
          <a:off x="4814671" y="3677932"/>
          <a:ext cx="2606615" cy="2987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Не принимает ответственности</a:t>
          </a:r>
        </a:p>
      </dsp:txBody>
      <dsp:txXfrm>
        <a:off x="4823420" y="3686681"/>
        <a:ext cx="2589117" cy="281219"/>
      </dsp:txXfrm>
    </dsp:sp>
    <dsp:sp modelId="{C91A9B61-F09B-4A45-9926-3E3C7CDA2A0D}">
      <dsp:nvSpPr>
        <dsp:cNvPr id="0" name=""/>
        <dsp:cNvSpPr/>
      </dsp:nvSpPr>
      <dsp:spPr>
        <a:xfrm>
          <a:off x="4671845" y="240652"/>
          <a:ext cx="142826" cy="40876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87662"/>
              </a:lnTo>
              <a:lnTo>
                <a:pt x="142826" y="4087662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37D9F-611A-4F38-A36D-5AACEC81A0F6}">
      <dsp:nvSpPr>
        <dsp:cNvPr id="0" name=""/>
        <dsp:cNvSpPr/>
      </dsp:nvSpPr>
      <dsp:spPr>
        <a:xfrm>
          <a:off x="4814671" y="4170100"/>
          <a:ext cx="4224698" cy="31642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Склонен откладывать решения на завтра</a:t>
          </a:r>
        </a:p>
      </dsp:txBody>
      <dsp:txXfrm>
        <a:off x="4823939" y="4179368"/>
        <a:ext cx="4206162" cy="297893"/>
      </dsp:txXfrm>
    </dsp:sp>
    <dsp:sp modelId="{F41F1020-E090-4F58-ADFA-696369431AE6}">
      <dsp:nvSpPr>
        <dsp:cNvPr id="0" name=""/>
        <dsp:cNvSpPr/>
      </dsp:nvSpPr>
      <dsp:spPr>
        <a:xfrm>
          <a:off x="4671845" y="240652"/>
          <a:ext cx="142826" cy="459686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96861"/>
              </a:lnTo>
              <a:lnTo>
                <a:pt x="142826" y="459686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C77559-BA30-486B-9ACA-E9A74C861243}">
      <dsp:nvSpPr>
        <dsp:cNvPr id="0" name=""/>
        <dsp:cNvSpPr/>
      </dsp:nvSpPr>
      <dsp:spPr>
        <a:xfrm>
          <a:off x="4814671" y="4679980"/>
          <a:ext cx="2447002" cy="3150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2700" rIns="1905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/>
            <a:t>Склонен к осуждению</a:t>
          </a:r>
        </a:p>
      </dsp:txBody>
      <dsp:txXfrm>
        <a:off x="4823899" y="4689208"/>
        <a:ext cx="2428546" cy="29661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BA971B-ED77-4708-AA25-5D8E1A8CA7C3}">
      <dsp:nvSpPr>
        <dsp:cNvPr id="0" name=""/>
        <dsp:cNvSpPr/>
      </dsp:nvSpPr>
      <dsp:spPr>
        <a:xfrm>
          <a:off x="982534" y="2198"/>
          <a:ext cx="1749797" cy="8748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Положительные</a:t>
          </a:r>
        </a:p>
      </dsp:txBody>
      <dsp:txXfrm>
        <a:off x="1008159" y="27823"/>
        <a:ext cx="1698547" cy="823648"/>
      </dsp:txXfrm>
    </dsp:sp>
    <dsp:sp modelId="{06BEE362-A19B-42C4-8A79-D48F669C0F55}">
      <dsp:nvSpPr>
        <dsp:cNvPr id="0" name=""/>
        <dsp:cNvSpPr/>
      </dsp:nvSpPr>
      <dsp:spPr>
        <a:xfrm>
          <a:off x="1157514" y="877097"/>
          <a:ext cx="174979" cy="4108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0870"/>
              </a:lnTo>
              <a:lnTo>
                <a:pt x="174979" y="410870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28DE46-EEE9-4D2A-B24B-658CCED57B2D}">
      <dsp:nvSpPr>
        <dsp:cNvPr id="0" name=""/>
        <dsp:cNvSpPr/>
      </dsp:nvSpPr>
      <dsp:spPr>
        <a:xfrm>
          <a:off x="1332494" y="1095822"/>
          <a:ext cx="2723959" cy="3842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Любит музыку, искусство</a:t>
          </a:r>
        </a:p>
      </dsp:txBody>
      <dsp:txXfrm>
        <a:off x="1343749" y="1107077"/>
        <a:ext cx="2701449" cy="361780"/>
      </dsp:txXfrm>
    </dsp:sp>
    <dsp:sp modelId="{CABB5CC3-8AE8-4DDA-B36A-1D0E07DB410A}">
      <dsp:nvSpPr>
        <dsp:cNvPr id="0" name=""/>
        <dsp:cNvSpPr/>
      </dsp:nvSpPr>
      <dsp:spPr>
        <a:xfrm>
          <a:off x="1157514" y="877097"/>
          <a:ext cx="174979" cy="9995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99554"/>
              </a:lnTo>
              <a:lnTo>
                <a:pt x="174979" y="99955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E34835-4C27-403B-9970-233B291F440D}">
      <dsp:nvSpPr>
        <dsp:cNvPr id="0" name=""/>
        <dsp:cNvSpPr/>
      </dsp:nvSpPr>
      <dsp:spPr>
        <a:xfrm>
          <a:off x="1332494" y="1698837"/>
          <a:ext cx="1475569" cy="3556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Чувствителен</a:t>
          </a:r>
        </a:p>
      </dsp:txBody>
      <dsp:txXfrm>
        <a:off x="1342910" y="1709253"/>
        <a:ext cx="1454737" cy="334796"/>
      </dsp:txXfrm>
    </dsp:sp>
    <dsp:sp modelId="{67F5195F-C86B-423E-8548-A18A61EA2C7D}">
      <dsp:nvSpPr>
        <dsp:cNvPr id="0" name=""/>
        <dsp:cNvSpPr/>
      </dsp:nvSpPr>
      <dsp:spPr>
        <a:xfrm>
          <a:off x="1157514" y="877097"/>
          <a:ext cx="174979" cy="15836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3641"/>
              </a:lnTo>
              <a:lnTo>
                <a:pt x="174979" y="158364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CF4574-987F-432E-9C82-FB548428C85A}">
      <dsp:nvSpPr>
        <dsp:cNvPr id="0" name=""/>
        <dsp:cNvSpPr/>
      </dsp:nvSpPr>
      <dsp:spPr>
        <a:xfrm>
          <a:off x="1332494" y="2273191"/>
          <a:ext cx="3211410" cy="3750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Обладает аналитическим мышлением</a:t>
          </a:r>
        </a:p>
      </dsp:txBody>
      <dsp:txXfrm>
        <a:off x="1343480" y="2284177"/>
        <a:ext cx="3189438" cy="353123"/>
      </dsp:txXfrm>
    </dsp:sp>
    <dsp:sp modelId="{53836877-3C2B-47E7-8939-18397BBE1C6A}">
      <dsp:nvSpPr>
        <dsp:cNvPr id="0" name=""/>
        <dsp:cNvSpPr/>
      </dsp:nvSpPr>
      <dsp:spPr>
        <a:xfrm>
          <a:off x="1157514" y="877097"/>
          <a:ext cx="174979" cy="20987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98755"/>
              </a:lnTo>
              <a:lnTo>
                <a:pt x="174979" y="209875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89D038-2A70-4BF3-92BA-69B98CFC454D}">
      <dsp:nvSpPr>
        <dsp:cNvPr id="0" name=""/>
        <dsp:cNvSpPr/>
      </dsp:nvSpPr>
      <dsp:spPr>
        <a:xfrm>
          <a:off x="1332494" y="2867011"/>
          <a:ext cx="1902898" cy="2176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Глубокий мыслитель</a:t>
          </a:r>
        </a:p>
      </dsp:txBody>
      <dsp:txXfrm>
        <a:off x="1338870" y="2873387"/>
        <a:ext cx="1890146" cy="204931"/>
      </dsp:txXfrm>
    </dsp:sp>
    <dsp:sp modelId="{71317A1B-E9E4-417B-ABD8-4733AC4203CA}">
      <dsp:nvSpPr>
        <dsp:cNvPr id="0" name=""/>
        <dsp:cNvSpPr/>
      </dsp:nvSpPr>
      <dsp:spPr>
        <a:xfrm>
          <a:off x="1157514" y="877097"/>
          <a:ext cx="174979" cy="25764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6498"/>
              </a:lnTo>
              <a:lnTo>
                <a:pt x="174979" y="257649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3BC541-0378-4FAA-BD1C-3ABBF0954939}">
      <dsp:nvSpPr>
        <dsp:cNvPr id="0" name=""/>
        <dsp:cNvSpPr/>
      </dsp:nvSpPr>
      <dsp:spPr>
        <a:xfrm>
          <a:off x="1332494" y="3303419"/>
          <a:ext cx="2042237" cy="30035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Склонен к философии</a:t>
          </a:r>
        </a:p>
      </dsp:txBody>
      <dsp:txXfrm>
        <a:off x="1341291" y="3312216"/>
        <a:ext cx="2024643" cy="282758"/>
      </dsp:txXfrm>
    </dsp:sp>
    <dsp:sp modelId="{E60A85BA-FA5B-44C2-9D49-EFE41328646E}">
      <dsp:nvSpPr>
        <dsp:cNvPr id="0" name=""/>
        <dsp:cNvSpPr/>
      </dsp:nvSpPr>
      <dsp:spPr>
        <a:xfrm>
          <a:off x="1157514" y="877097"/>
          <a:ext cx="174979" cy="31141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4119"/>
              </a:lnTo>
              <a:lnTo>
                <a:pt x="174979" y="311411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5F8E5A-5E0D-4AA2-8D60-790AC17516C3}">
      <dsp:nvSpPr>
        <dsp:cNvPr id="0" name=""/>
        <dsp:cNvSpPr/>
      </dsp:nvSpPr>
      <dsp:spPr>
        <a:xfrm>
          <a:off x="1332494" y="3822497"/>
          <a:ext cx="2514557" cy="3374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Принимает все близко к сердцу</a:t>
          </a:r>
        </a:p>
      </dsp:txBody>
      <dsp:txXfrm>
        <a:off x="1342377" y="3832380"/>
        <a:ext cx="2494791" cy="317673"/>
      </dsp:txXfrm>
    </dsp:sp>
    <dsp:sp modelId="{CF48426A-CA9B-4C05-9DCD-487DF176A859}">
      <dsp:nvSpPr>
        <dsp:cNvPr id="0" name=""/>
        <dsp:cNvSpPr/>
      </dsp:nvSpPr>
      <dsp:spPr>
        <a:xfrm>
          <a:off x="1157514" y="877097"/>
          <a:ext cx="234696" cy="36812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81281"/>
              </a:lnTo>
              <a:lnTo>
                <a:pt x="234696" y="3681281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951E0F-23B2-4A9F-91E4-3333E95EE59D}">
      <dsp:nvSpPr>
        <dsp:cNvPr id="0" name=""/>
        <dsp:cNvSpPr/>
      </dsp:nvSpPr>
      <dsp:spPr>
        <a:xfrm>
          <a:off x="1392211" y="4378661"/>
          <a:ext cx="2460271" cy="3594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Склонен к самоанализу</a:t>
          </a:r>
        </a:p>
      </dsp:txBody>
      <dsp:txXfrm>
        <a:off x="1402738" y="4389188"/>
        <a:ext cx="2439217" cy="338380"/>
      </dsp:txXfrm>
    </dsp:sp>
    <dsp:sp modelId="{44FA8154-B192-4BCB-BD82-66DDD57A3930}">
      <dsp:nvSpPr>
        <dsp:cNvPr id="0" name=""/>
        <dsp:cNvSpPr/>
      </dsp:nvSpPr>
      <dsp:spPr>
        <a:xfrm>
          <a:off x="4631394" y="2198"/>
          <a:ext cx="1749797" cy="87489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Отрицательные</a:t>
          </a:r>
        </a:p>
      </dsp:txBody>
      <dsp:txXfrm>
        <a:off x="4657019" y="27823"/>
        <a:ext cx="1698547" cy="823648"/>
      </dsp:txXfrm>
    </dsp:sp>
    <dsp:sp modelId="{6A7C02EB-E795-4B6A-AB81-2B5293BCA1A8}">
      <dsp:nvSpPr>
        <dsp:cNvPr id="0" name=""/>
        <dsp:cNvSpPr/>
      </dsp:nvSpPr>
      <dsp:spPr>
        <a:xfrm>
          <a:off x="4806374" y="877097"/>
          <a:ext cx="174979" cy="4329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2983"/>
              </a:lnTo>
              <a:lnTo>
                <a:pt x="174979" y="43298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31F77F-04D6-49B0-851D-79546363E101}">
      <dsp:nvSpPr>
        <dsp:cNvPr id="0" name=""/>
        <dsp:cNvSpPr/>
      </dsp:nvSpPr>
      <dsp:spPr>
        <a:xfrm>
          <a:off x="4981354" y="1095822"/>
          <a:ext cx="2850238" cy="4285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Чрезмерная жалость к себе</a:t>
          </a:r>
        </a:p>
      </dsp:txBody>
      <dsp:txXfrm>
        <a:off x="4993905" y="1108373"/>
        <a:ext cx="2825136" cy="403414"/>
      </dsp:txXfrm>
    </dsp:sp>
    <dsp:sp modelId="{26795BEB-5D5F-4A89-BC45-1A54B62B6B29}">
      <dsp:nvSpPr>
        <dsp:cNvPr id="0" name=""/>
        <dsp:cNvSpPr/>
      </dsp:nvSpPr>
      <dsp:spPr>
        <a:xfrm>
          <a:off x="4806374" y="877097"/>
          <a:ext cx="174979" cy="107117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71173"/>
              </a:lnTo>
              <a:lnTo>
                <a:pt x="174979" y="1071173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F32E46-EC61-4BAE-9C83-B85A58C56E53}">
      <dsp:nvSpPr>
        <dsp:cNvPr id="0" name=""/>
        <dsp:cNvSpPr/>
      </dsp:nvSpPr>
      <dsp:spPr>
        <a:xfrm>
          <a:off x="4981354" y="1743063"/>
          <a:ext cx="2290807" cy="41041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Быстро опускает руки</a:t>
          </a:r>
        </a:p>
      </dsp:txBody>
      <dsp:txXfrm>
        <a:off x="4993375" y="1755084"/>
        <a:ext cx="2266765" cy="386373"/>
      </dsp:txXfrm>
    </dsp:sp>
    <dsp:sp modelId="{62A07D89-6617-4EF0-ACDA-121466663EFD}">
      <dsp:nvSpPr>
        <dsp:cNvPr id="0" name=""/>
        <dsp:cNvSpPr/>
      </dsp:nvSpPr>
      <dsp:spPr>
        <a:xfrm>
          <a:off x="4806374" y="877097"/>
          <a:ext cx="174979" cy="166880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68808"/>
              </a:lnTo>
              <a:lnTo>
                <a:pt x="174979" y="166880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9900AE-7E33-48B2-BA4F-0BB43FE6B494}">
      <dsp:nvSpPr>
        <dsp:cNvPr id="0" name=""/>
        <dsp:cNvSpPr/>
      </dsp:nvSpPr>
      <dsp:spPr>
        <a:xfrm>
          <a:off x="4981354" y="2372203"/>
          <a:ext cx="1954230" cy="3474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Пессимист</a:t>
          </a:r>
        </a:p>
      </dsp:txBody>
      <dsp:txXfrm>
        <a:off x="4991529" y="2382378"/>
        <a:ext cx="1933880" cy="327054"/>
      </dsp:txXfrm>
    </dsp:sp>
    <dsp:sp modelId="{18FE2AA8-89C8-4941-ADB2-5EEEBCB77DEF}">
      <dsp:nvSpPr>
        <dsp:cNvPr id="0" name=""/>
        <dsp:cNvSpPr/>
      </dsp:nvSpPr>
      <dsp:spPr>
        <a:xfrm>
          <a:off x="4806374" y="877097"/>
          <a:ext cx="174979" cy="22561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56114"/>
              </a:lnTo>
              <a:lnTo>
                <a:pt x="174979" y="2256114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6D3C18-761A-48D7-8108-A1DA0957588C}">
      <dsp:nvSpPr>
        <dsp:cNvPr id="0" name=""/>
        <dsp:cNvSpPr/>
      </dsp:nvSpPr>
      <dsp:spPr>
        <a:xfrm>
          <a:off x="4981354" y="2912978"/>
          <a:ext cx="2177378" cy="44046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Играет роль мученика</a:t>
          </a:r>
        </a:p>
      </dsp:txBody>
      <dsp:txXfrm>
        <a:off x="4994255" y="2925879"/>
        <a:ext cx="2151576" cy="414665"/>
      </dsp:txXfrm>
    </dsp:sp>
    <dsp:sp modelId="{74189488-5375-4012-A605-7FE6E06857AD}">
      <dsp:nvSpPr>
        <dsp:cNvPr id="0" name=""/>
        <dsp:cNvSpPr/>
      </dsp:nvSpPr>
      <dsp:spPr>
        <a:xfrm>
          <a:off x="4806374" y="877097"/>
          <a:ext cx="174979" cy="2897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97048"/>
              </a:lnTo>
              <a:lnTo>
                <a:pt x="174979" y="2897048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3E6642-CDC3-4205-AA7A-6CBCE085CC10}">
      <dsp:nvSpPr>
        <dsp:cNvPr id="0" name=""/>
        <dsp:cNvSpPr/>
      </dsp:nvSpPr>
      <dsp:spPr>
        <a:xfrm>
          <a:off x="4981354" y="3597525"/>
          <a:ext cx="2162707" cy="3532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Склонен к депрессии</a:t>
          </a:r>
        </a:p>
      </dsp:txBody>
      <dsp:txXfrm>
        <a:off x="4991700" y="3607871"/>
        <a:ext cx="2142015" cy="332548"/>
      </dsp:txXfrm>
    </dsp:sp>
    <dsp:sp modelId="{12095137-5C61-422A-9616-18B833E3B42F}">
      <dsp:nvSpPr>
        <dsp:cNvPr id="0" name=""/>
        <dsp:cNvSpPr/>
      </dsp:nvSpPr>
      <dsp:spPr>
        <a:xfrm>
          <a:off x="4806374" y="877097"/>
          <a:ext cx="174979" cy="35414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41489"/>
              </a:lnTo>
              <a:lnTo>
                <a:pt x="174979" y="3541489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31BAAD4-D2FE-4A08-B7B6-8921EBD0230C}">
      <dsp:nvSpPr>
        <dsp:cNvPr id="0" name=""/>
        <dsp:cNvSpPr/>
      </dsp:nvSpPr>
      <dsp:spPr>
        <a:xfrm>
          <a:off x="4981354" y="4169490"/>
          <a:ext cx="3630718" cy="49819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55" tIns="13970" rIns="20955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/>
            <a:t>Беззащитность перед чужим мнением и осуждением</a:t>
          </a:r>
        </a:p>
      </dsp:txBody>
      <dsp:txXfrm>
        <a:off x="4995946" y="4184082"/>
        <a:ext cx="3601534" cy="4690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506B5-3C85-4EA4-B160-D4D2D0EFCBA1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6755A0-DE38-40F7-9439-85D269776C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213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Иван</a:t>
            </a:r>
            <a:r>
              <a:rPr lang="ru-RU" baseline="0" dirty="0"/>
              <a:t> Петрович</a:t>
            </a:r>
            <a:r>
              <a:rPr lang="ru-RU" dirty="0"/>
              <a:t> Павлов доказал, что физиологической основой темперамента является тип высшей нервной деятельности, определяемый соотношением основных свойств нервной системы: силы, уравновешенности и подвижности процессов возбуждения и торможения, протекающих в нервной системе.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6755A0-DE38-40F7-9439-85D269776C2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50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Очень большие</a:t>
            </a:r>
            <a:r>
              <a:rPr lang="ru-RU" baseline="0" dirty="0"/>
              <a:t> задатки сильного руководителя и организатора, решительный (в случае с лодкой на море), уверен в себе (в разговоре о будущих испытаниях), любовь к действию, труду – все говорит именно об этом темпераменте.</a:t>
            </a:r>
          </a:p>
          <a:p>
            <a:r>
              <a:rPr lang="ru-RU" baseline="0" dirty="0"/>
              <a:t>Все ошибки в поведении Петра характеры холерику – стремление подчинить, чрезмерная самоуверенность, быстрая речевая реакция, недостаток сочувствия (в Гефсиманском саду) – это как раз то, что хотел Иисус исправить в характере Петра.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6755A0-DE38-40F7-9439-85D269776C2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185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Его радостный,</a:t>
            </a:r>
            <a:r>
              <a:rPr lang="ru-RU" baseline="0" dirty="0"/>
              <a:t> неунывающий дух, способность руководить и рассказывать, увлечь за собою массы, его дружелюбие и отзывчивость – подтверждает, что этот человек рожден именно с таким темпераментом. А проявление некоторой резкости, огорчения (в отношениях с Марком), его эмоциональное поведение и реакция говорят о подверженности ошибкам и слабостям в этом темпераменте, которые можно исправлять и искоренять с помощью Святого Духа.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6755A0-DE38-40F7-9439-85D269776C2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4969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Все достоинства выражены в его жизни – миролюбие</a:t>
            </a:r>
            <a:r>
              <a:rPr lang="ru-RU" baseline="0" dirty="0"/>
              <a:t> (в поступках с Лотом), постоянство и верность, его дипломатичность в разговорах с Богом и царями, легко работает под Божьим руководством. Но так же легко поддается уговорам, идет на компромисс (в случае с фараоном, а также с </a:t>
            </a:r>
            <a:r>
              <a:rPr lang="ru-RU" baseline="0" dirty="0" err="1"/>
              <a:t>Агарью</a:t>
            </a:r>
            <a:r>
              <a:rPr lang="ru-RU" baseline="0" dirty="0"/>
              <a:t>). Господь помогал Аврааму справиться с минусами своего темперамента и благословил его, а за свое постоянство и верность он был назван другом Божиим.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6755A0-DE38-40F7-9439-85D269776C2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933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Очень </a:t>
            </a:r>
            <a:r>
              <a:rPr lang="ru-RU" dirty="0" err="1"/>
              <a:t>чувсвтительная</a:t>
            </a:r>
            <a:r>
              <a:rPr lang="ru-RU" dirty="0"/>
              <a:t> и мыслительная натура, чрезвычайный</a:t>
            </a:r>
            <a:r>
              <a:rPr lang="ru-RU" baseline="0" dirty="0"/>
              <a:t> аналитический ум, склонность к философии и изучении психики </a:t>
            </a:r>
            <a:r>
              <a:rPr lang="ru-RU" baseline="0" dirty="0" err="1"/>
              <a:t>человеа</a:t>
            </a:r>
            <a:r>
              <a:rPr lang="ru-RU" baseline="0" dirty="0"/>
              <a:t>, оценка своих возможностей, любовь к музыке. Но недостатки, присущие этому темпераменту одолели даже такого мудрого человека. Беззащитность перед мнением окружающих царей и народов. Он был пессимистичен и склонен к депрессиям. Свои мысли по этому поводу он постоянно описывает в книгах Притчи </a:t>
            </a:r>
            <a:r>
              <a:rPr lang="ru-RU" baseline="0" dirty="0" err="1"/>
              <a:t>Соломоноа</a:t>
            </a:r>
            <a:r>
              <a:rPr lang="ru-RU" baseline="0" dirty="0"/>
              <a:t> и </a:t>
            </a:r>
            <a:r>
              <a:rPr lang="ru-RU" baseline="0" dirty="0" err="1"/>
              <a:t>Еклессиаста</a:t>
            </a:r>
            <a:r>
              <a:rPr lang="ru-RU" baseline="0" dirty="0"/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6755A0-DE38-40F7-9439-85D269776C20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452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НАПРИМЕР: холерик, склонный к лидерству, не может остаться в стороне, если ситуация требует срочного руководства. Это естественно для него – быстро принимать решения и никто не может ограничить его в этом.  При этом флегматик будет обдумывать свои решения очень серьезно и долго и в этом он навсегда останется, как барс, не меняющий свои пятна.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6755A0-DE38-40F7-9439-85D269776C20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800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0368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1016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9122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13760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2198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910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3437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5175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5411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630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770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3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92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948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994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781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593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F6FE97EA-E074-4E7E-BCC9-3CD75BC31044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9017A-080F-4777-BCFF-0A5F35E527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6298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57B325C-3E35-45CF-9D07-3BCB281F3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91925" y="1325880"/>
            <a:ext cx="3352375" cy="306650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000" dirty="0">
                <a:solidFill>
                  <a:srgbClr val="EBEBEB"/>
                </a:solidFill>
              </a:rPr>
              <a:t>Определение типов личности</a:t>
            </a:r>
            <a:br>
              <a:rPr lang="ru-RU" sz="3000" dirty="0">
                <a:solidFill>
                  <a:srgbClr val="EBEBEB"/>
                </a:solidFill>
              </a:rPr>
            </a:br>
            <a:r>
              <a:rPr lang="ru-RU" sz="3000" dirty="0">
                <a:solidFill>
                  <a:srgbClr val="EBEBEB"/>
                </a:solidFill>
              </a:rPr>
              <a:t> </a:t>
            </a:r>
            <a:br>
              <a:rPr lang="ru-RU" sz="3000" dirty="0">
                <a:solidFill>
                  <a:srgbClr val="EBEBEB"/>
                </a:solidFill>
              </a:rPr>
            </a:br>
            <a:r>
              <a:rPr lang="ru-RU" sz="3000" dirty="0">
                <a:solidFill>
                  <a:srgbClr val="EBEBEB"/>
                </a:solidFill>
              </a:rPr>
              <a:t>Прогноз возможных проблем и их решение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91925" y="4588329"/>
            <a:ext cx="3352375" cy="1621508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Занятие 6 </a:t>
            </a:r>
          </a:p>
          <a:p>
            <a:r>
              <a:rPr lang="ru-RU" sz="1800" dirty="0">
                <a:solidFill>
                  <a:schemeClr val="tx2">
                    <a:lumMod val="40000"/>
                    <a:lumOff val="60000"/>
                  </a:schemeClr>
                </a:solidFill>
              </a:rPr>
              <a:t>курса  «Добрачное консультирование»</a:t>
            </a:r>
          </a:p>
          <a:p>
            <a:endParaRPr lang="ru-RU" sz="18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Freeform 36">
            <a:extLst>
              <a:ext uri="{FF2B5EF4-FFF2-40B4-BE49-F238E27FC236}">
                <a16:creationId xmlns:a16="http://schemas.microsoft.com/office/drawing/2014/main" id="{C24BEC42-AFF3-40D1-93A2-A27A42E1E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63681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3" name="Freeform: Shape 12">
            <a:extLst>
              <a:ext uri="{FF2B5EF4-FFF2-40B4-BE49-F238E27FC236}">
                <a16:creationId xmlns:a16="http://schemas.microsoft.com/office/drawing/2014/main" id="{608F427C-1EC9-4280-9367-F2B3AA063E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809954" cy="6858000"/>
          </a:xfrm>
          <a:custGeom>
            <a:avLst/>
            <a:gdLst>
              <a:gd name="connsiteX0" fmla="*/ 6465239 w 7809954"/>
              <a:gd name="connsiteY0" fmla="*/ 0 h 6858000"/>
              <a:gd name="connsiteX1" fmla="*/ 7808777 w 7809954"/>
              <a:gd name="connsiteY1" fmla="*/ 0 h 6858000"/>
              <a:gd name="connsiteX2" fmla="*/ 7783732 w 7809954"/>
              <a:gd name="connsiteY2" fmla="*/ 155676 h 6858000"/>
              <a:gd name="connsiteX3" fmla="*/ 7759863 w 7809954"/>
              <a:gd name="connsiteY3" fmla="*/ 310667 h 6858000"/>
              <a:gd name="connsiteX4" fmla="*/ 7736499 w 7809954"/>
              <a:gd name="connsiteY4" fmla="*/ 466344 h 6858000"/>
              <a:gd name="connsiteX5" fmla="*/ 7716496 w 7809954"/>
              <a:gd name="connsiteY5" fmla="*/ 622706 h 6858000"/>
              <a:gd name="connsiteX6" fmla="*/ 7696325 w 7809954"/>
              <a:gd name="connsiteY6" fmla="*/ 778383 h 6858000"/>
              <a:gd name="connsiteX7" fmla="*/ 7677499 w 7809954"/>
              <a:gd name="connsiteY7" fmla="*/ 934745 h 6858000"/>
              <a:gd name="connsiteX8" fmla="*/ 7661363 w 7809954"/>
              <a:gd name="connsiteY8" fmla="*/ 1089050 h 6858000"/>
              <a:gd name="connsiteX9" fmla="*/ 7646067 w 7809954"/>
              <a:gd name="connsiteY9" fmla="*/ 1245413 h 6858000"/>
              <a:gd name="connsiteX10" fmla="*/ 7632115 w 7809954"/>
              <a:gd name="connsiteY10" fmla="*/ 1401089 h 6858000"/>
              <a:gd name="connsiteX11" fmla="*/ 7620013 w 7809954"/>
              <a:gd name="connsiteY11" fmla="*/ 1554023 h 6858000"/>
              <a:gd name="connsiteX12" fmla="*/ 7607910 w 7809954"/>
              <a:gd name="connsiteY12" fmla="*/ 1709013 h 6858000"/>
              <a:gd name="connsiteX13" fmla="*/ 7597825 w 7809954"/>
              <a:gd name="connsiteY13" fmla="*/ 1861947 h 6858000"/>
              <a:gd name="connsiteX14" fmla="*/ 7589925 w 7809954"/>
              <a:gd name="connsiteY14" fmla="*/ 2014880 h 6858000"/>
              <a:gd name="connsiteX15" fmla="*/ 7581688 w 7809954"/>
              <a:gd name="connsiteY15" fmla="*/ 2167128 h 6858000"/>
              <a:gd name="connsiteX16" fmla="*/ 7574797 w 7809954"/>
              <a:gd name="connsiteY16" fmla="*/ 2318004 h 6858000"/>
              <a:gd name="connsiteX17" fmla="*/ 7569922 w 7809954"/>
              <a:gd name="connsiteY17" fmla="*/ 2467508 h 6858000"/>
              <a:gd name="connsiteX18" fmla="*/ 7565720 w 7809954"/>
              <a:gd name="connsiteY18" fmla="*/ 2617013 h 6858000"/>
              <a:gd name="connsiteX19" fmla="*/ 7561686 w 7809954"/>
              <a:gd name="connsiteY19" fmla="*/ 2765145 h 6858000"/>
              <a:gd name="connsiteX20" fmla="*/ 7559837 w 7809954"/>
              <a:gd name="connsiteY20" fmla="*/ 2911221 h 6858000"/>
              <a:gd name="connsiteX21" fmla="*/ 7557820 w 7809954"/>
              <a:gd name="connsiteY21" fmla="*/ 3057296 h 6858000"/>
              <a:gd name="connsiteX22" fmla="*/ 7556811 w 7809954"/>
              <a:gd name="connsiteY22" fmla="*/ 3201314 h 6858000"/>
              <a:gd name="connsiteX23" fmla="*/ 7557820 w 7809954"/>
              <a:gd name="connsiteY23" fmla="*/ 3343960 h 6858000"/>
              <a:gd name="connsiteX24" fmla="*/ 7557820 w 7809954"/>
              <a:gd name="connsiteY24" fmla="*/ 3485235 h 6858000"/>
              <a:gd name="connsiteX25" fmla="*/ 7559837 w 7809954"/>
              <a:gd name="connsiteY25" fmla="*/ 3625138 h 6858000"/>
              <a:gd name="connsiteX26" fmla="*/ 7562862 w 7809954"/>
              <a:gd name="connsiteY26" fmla="*/ 3762298 h 6858000"/>
              <a:gd name="connsiteX27" fmla="*/ 7565720 w 7809954"/>
              <a:gd name="connsiteY27" fmla="*/ 3898087 h 6858000"/>
              <a:gd name="connsiteX28" fmla="*/ 7568914 w 7809954"/>
              <a:gd name="connsiteY28" fmla="*/ 4031132 h 6858000"/>
              <a:gd name="connsiteX29" fmla="*/ 7573788 w 7809954"/>
              <a:gd name="connsiteY29" fmla="*/ 4163491 h 6858000"/>
              <a:gd name="connsiteX30" fmla="*/ 7578999 w 7809954"/>
              <a:gd name="connsiteY30" fmla="*/ 4293793 h 6858000"/>
              <a:gd name="connsiteX31" fmla="*/ 7583705 w 7809954"/>
              <a:gd name="connsiteY31" fmla="*/ 4421352 h 6858000"/>
              <a:gd name="connsiteX32" fmla="*/ 7596985 w 7809954"/>
              <a:gd name="connsiteY32" fmla="*/ 4670298 h 6858000"/>
              <a:gd name="connsiteX33" fmla="*/ 7611104 w 7809954"/>
              <a:gd name="connsiteY33" fmla="*/ 4908956 h 6858000"/>
              <a:gd name="connsiteX34" fmla="*/ 7625896 w 7809954"/>
              <a:gd name="connsiteY34" fmla="*/ 5138013 h 6858000"/>
              <a:gd name="connsiteX35" fmla="*/ 7642201 w 7809954"/>
              <a:gd name="connsiteY35" fmla="*/ 5354726 h 6858000"/>
              <a:gd name="connsiteX36" fmla="*/ 7659178 w 7809954"/>
              <a:gd name="connsiteY36" fmla="*/ 5561838 h 6858000"/>
              <a:gd name="connsiteX37" fmla="*/ 7677499 w 7809954"/>
              <a:gd name="connsiteY37" fmla="*/ 5753862 h 6858000"/>
              <a:gd name="connsiteX38" fmla="*/ 7695485 w 7809954"/>
              <a:gd name="connsiteY38" fmla="*/ 5934227 h 6858000"/>
              <a:gd name="connsiteX39" fmla="*/ 7713470 w 7809954"/>
              <a:gd name="connsiteY39" fmla="*/ 6100191 h 6858000"/>
              <a:gd name="connsiteX40" fmla="*/ 7730447 w 7809954"/>
              <a:gd name="connsiteY40" fmla="*/ 6252438 h 6858000"/>
              <a:gd name="connsiteX41" fmla="*/ 7746584 w 7809954"/>
              <a:gd name="connsiteY41" fmla="*/ 6387541 h 6858000"/>
              <a:gd name="connsiteX42" fmla="*/ 7761880 w 7809954"/>
              <a:gd name="connsiteY42" fmla="*/ 6509613 h 6858000"/>
              <a:gd name="connsiteX43" fmla="*/ 7774655 w 7809954"/>
              <a:gd name="connsiteY43" fmla="*/ 6612483 h 6858000"/>
              <a:gd name="connsiteX44" fmla="*/ 7786757 w 7809954"/>
              <a:gd name="connsiteY44" fmla="*/ 6698894 h 6858000"/>
              <a:gd name="connsiteX45" fmla="*/ 7804071 w 7809954"/>
              <a:gd name="connsiteY45" fmla="*/ 6817538 h 6858000"/>
              <a:gd name="connsiteX46" fmla="*/ 7809954 w 7809954"/>
              <a:gd name="connsiteY46" fmla="*/ 6858000 h 6858000"/>
              <a:gd name="connsiteX47" fmla="*/ 7157124 w 7809954"/>
              <a:gd name="connsiteY47" fmla="*/ 6858000 h 6858000"/>
              <a:gd name="connsiteX48" fmla="*/ 7157124 w 7809954"/>
              <a:gd name="connsiteY48" fmla="*/ 6858000 h 6858000"/>
              <a:gd name="connsiteX49" fmla="*/ 0 w 7809954"/>
              <a:gd name="connsiteY49" fmla="*/ 6858000 h 6858000"/>
              <a:gd name="connsiteX50" fmla="*/ 0 w 7809954"/>
              <a:gd name="connsiteY50" fmla="*/ 0 h 6858000"/>
              <a:gd name="connsiteX51" fmla="*/ 6465239 w 7809954"/>
              <a:gd name="connsiteY5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809954" h="6858000">
                <a:moveTo>
                  <a:pt x="6465239" y="0"/>
                </a:moveTo>
                <a:lnTo>
                  <a:pt x="7808777" y="0"/>
                </a:lnTo>
                <a:lnTo>
                  <a:pt x="7783732" y="155676"/>
                </a:lnTo>
                <a:lnTo>
                  <a:pt x="7759863" y="310667"/>
                </a:lnTo>
                <a:lnTo>
                  <a:pt x="7736499" y="466344"/>
                </a:lnTo>
                <a:lnTo>
                  <a:pt x="7716496" y="622706"/>
                </a:lnTo>
                <a:lnTo>
                  <a:pt x="7696325" y="778383"/>
                </a:lnTo>
                <a:lnTo>
                  <a:pt x="7677499" y="934745"/>
                </a:lnTo>
                <a:lnTo>
                  <a:pt x="7661363" y="1089050"/>
                </a:lnTo>
                <a:lnTo>
                  <a:pt x="7646067" y="1245413"/>
                </a:lnTo>
                <a:lnTo>
                  <a:pt x="7632115" y="1401089"/>
                </a:lnTo>
                <a:lnTo>
                  <a:pt x="7620013" y="1554023"/>
                </a:lnTo>
                <a:lnTo>
                  <a:pt x="7607910" y="1709013"/>
                </a:lnTo>
                <a:lnTo>
                  <a:pt x="7597825" y="1861947"/>
                </a:lnTo>
                <a:lnTo>
                  <a:pt x="7589925" y="2014880"/>
                </a:lnTo>
                <a:lnTo>
                  <a:pt x="7581688" y="2167128"/>
                </a:lnTo>
                <a:lnTo>
                  <a:pt x="7574797" y="2318004"/>
                </a:lnTo>
                <a:lnTo>
                  <a:pt x="7569922" y="2467508"/>
                </a:lnTo>
                <a:lnTo>
                  <a:pt x="7565720" y="2617013"/>
                </a:lnTo>
                <a:lnTo>
                  <a:pt x="7561686" y="2765145"/>
                </a:lnTo>
                <a:lnTo>
                  <a:pt x="7559837" y="2911221"/>
                </a:lnTo>
                <a:lnTo>
                  <a:pt x="7557820" y="3057296"/>
                </a:lnTo>
                <a:lnTo>
                  <a:pt x="7556811" y="3201314"/>
                </a:lnTo>
                <a:lnTo>
                  <a:pt x="7557820" y="3343960"/>
                </a:lnTo>
                <a:lnTo>
                  <a:pt x="7557820" y="3485235"/>
                </a:lnTo>
                <a:lnTo>
                  <a:pt x="7559837" y="3625138"/>
                </a:lnTo>
                <a:lnTo>
                  <a:pt x="7562862" y="3762298"/>
                </a:lnTo>
                <a:lnTo>
                  <a:pt x="7565720" y="3898087"/>
                </a:lnTo>
                <a:lnTo>
                  <a:pt x="7568914" y="4031132"/>
                </a:lnTo>
                <a:lnTo>
                  <a:pt x="7573788" y="4163491"/>
                </a:lnTo>
                <a:lnTo>
                  <a:pt x="7578999" y="4293793"/>
                </a:lnTo>
                <a:lnTo>
                  <a:pt x="7583705" y="4421352"/>
                </a:lnTo>
                <a:lnTo>
                  <a:pt x="7596985" y="4670298"/>
                </a:lnTo>
                <a:lnTo>
                  <a:pt x="7611104" y="4908956"/>
                </a:lnTo>
                <a:lnTo>
                  <a:pt x="7625896" y="5138013"/>
                </a:lnTo>
                <a:lnTo>
                  <a:pt x="7642201" y="5354726"/>
                </a:lnTo>
                <a:lnTo>
                  <a:pt x="7659178" y="5561838"/>
                </a:lnTo>
                <a:lnTo>
                  <a:pt x="7677499" y="5753862"/>
                </a:lnTo>
                <a:lnTo>
                  <a:pt x="7695485" y="5934227"/>
                </a:lnTo>
                <a:lnTo>
                  <a:pt x="7713470" y="6100191"/>
                </a:lnTo>
                <a:lnTo>
                  <a:pt x="7730447" y="6252438"/>
                </a:lnTo>
                <a:lnTo>
                  <a:pt x="7746584" y="6387541"/>
                </a:lnTo>
                <a:lnTo>
                  <a:pt x="7761880" y="6509613"/>
                </a:lnTo>
                <a:lnTo>
                  <a:pt x="7774655" y="6612483"/>
                </a:lnTo>
                <a:lnTo>
                  <a:pt x="7786757" y="6698894"/>
                </a:lnTo>
                <a:lnTo>
                  <a:pt x="7804071" y="6817538"/>
                </a:lnTo>
                <a:lnTo>
                  <a:pt x="7809954" y="6858000"/>
                </a:lnTo>
                <a:lnTo>
                  <a:pt x="7157124" y="6858000"/>
                </a:lnTo>
                <a:lnTo>
                  <a:pt x="7157124" y="6858000"/>
                </a:lnTo>
                <a:lnTo>
                  <a:pt x="0" y="6858000"/>
                </a:lnTo>
                <a:lnTo>
                  <a:pt x="0" y="0"/>
                </a:lnTo>
                <a:lnTo>
                  <a:pt x="646523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98810A7-E114-447A-A7D6-69B27CFB56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54" y="1077270"/>
            <a:ext cx="6270662" cy="4702995"/>
          </a:xfrm>
          <a:prstGeom prst="rect">
            <a:avLst/>
          </a:prstGeom>
          <a:effectLst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08788-1D61-36A1-10F3-902103C77634}"/>
              </a:ext>
            </a:extLst>
          </p:cNvPr>
          <p:cNvSpPr txBox="1"/>
          <p:nvPr/>
        </p:nvSpPr>
        <p:spPr>
          <a:xfrm>
            <a:off x="8829038" y="6177881"/>
            <a:ext cx="3217547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KG" sz="1400" dirty="0">
                <a:solidFill>
                  <a:schemeClr val="bg1"/>
                </a:solidFill>
              </a:rPr>
              <a:t>Автор презентации: Диль Наталья</a:t>
            </a:r>
          </a:p>
          <a:p>
            <a:r>
              <a:rPr lang="ru-KG" sz="1400" dirty="0">
                <a:solidFill>
                  <a:schemeClr val="bg1"/>
                </a:solidFill>
              </a:rPr>
              <a:t>Кыргызская Миссии ЮУМ 2022г.</a:t>
            </a: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30410226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3918" y="43202"/>
            <a:ext cx="6624210" cy="966565"/>
          </a:xfrm>
        </p:spPr>
        <p:txBody>
          <a:bodyPr/>
          <a:lstStyle/>
          <a:p>
            <a:r>
              <a:rPr lang="ru-RU" sz="4800"/>
              <a:t>ХОЛЕРИК</a:t>
            </a:r>
            <a:br>
              <a:rPr lang="ru-RU" sz="4800"/>
            </a:br>
            <a:br>
              <a:rPr lang="ru-RU" sz="3200"/>
            </a:br>
            <a:r>
              <a:rPr lang="ru-RU" sz="3200">
                <a:solidFill>
                  <a:schemeClr val="bg2">
                    <a:lumMod val="60000"/>
                    <a:lumOff val="40000"/>
                  </a:schemeClr>
                </a:solidFill>
              </a:rPr>
              <a:t>7)</a:t>
            </a:r>
            <a:r>
              <a:rPr lang="ru-RU" sz="3200"/>
              <a:t> </a:t>
            </a:r>
            <a:r>
              <a:rPr lang="ru-RU" sz="28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В</a:t>
            </a:r>
            <a:r>
              <a:rPr lang="ru-RU" sz="3200" b="1">
                <a:solidFill>
                  <a:schemeClr val="accent1">
                    <a:lumMod val="60000"/>
                    <a:lumOff val="40000"/>
                  </a:schemeClr>
                </a:solidFill>
              </a:rPr>
              <a:t> чем нуждается?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Больше чувствовать нужды других</a:t>
            </a:r>
          </a:p>
          <a:p>
            <a:r>
              <a:rPr lang="ru-RU"/>
              <a:t>Быть более терпимым к другим</a:t>
            </a:r>
          </a:p>
          <a:p>
            <a:r>
              <a:rPr lang="ru-RU"/>
              <a:t>Прощать и сочувствовать</a:t>
            </a:r>
          </a:p>
          <a:p>
            <a:r>
              <a:rPr lang="ru-RU"/>
              <a:t>Сотрудничать в отношении программ и планов</a:t>
            </a:r>
          </a:p>
          <a:p>
            <a:r>
              <a:rPr lang="ru-RU"/>
              <a:t>Делиться идеями</a:t>
            </a:r>
          </a:p>
          <a:p>
            <a:r>
              <a:rPr lang="ru-RU"/>
              <a:t>Больше слушать, меньше говорить</a:t>
            </a:r>
          </a:p>
          <a:p>
            <a:r>
              <a:rPr lang="ru-RU"/>
              <a:t>Не давить на других</a:t>
            </a:r>
          </a:p>
          <a:p>
            <a:pPr marL="0" indent="0">
              <a:buNone/>
            </a:pPr>
            <a:endParaRPr lang="ru-RU"/>
          </a:p>
          <a:p>
            <a:pPr marL="0" indent="0">
              <a:buNone/>
            </a:pPr>
            <a:r>
              <a:rPr lang="ru-RU" u="sng"/>
              <a:t>ПРИМЕР ХОЛЕРИКА:</a:t>
            </a:r>
            <a:r>
              <a:rPr lang="ru-RU"/>
              <a:t> Апостол Пётр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1303" y="807813"/>
            <a:ext cx="3936571" cy="52443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470327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9046" y="862235"/>
            <a:ext cx="9404723" cy="1400530"/>
          </a:xfrm>
        </p:spPr>
        <p:txBody>
          <a:bodyPr/>
          <a:lstStyle/>
          <a:p>
            <a:r>
              <a:rPr lang="ru-RU" dirty="0"/>
              <a:t>САНГВИНИК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2184901"/>
            <a:ext cx="10503397" cy="4258125"/>
          </a:xfrm>
        </p:spPr>
        <p:txBody>
          <a:bodyPr>
            <a:normAutofit fontScale="92500" lnSpcReduction="20000"/>
          </a:bodyPr>
          <a:lstStyle/>
          <a:p>
            <a:pPr marL="457200" indent="-457200">
              <a:buAutoNum type="arabicParenR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АКТИВНОСТЬ</a:t>
            </a:r>
            <a:r>
              <a:rPr lang="ru-RU" dirty="0"/>
              <a:t> – высокая. Он живо откликается на потребность в его личной помощи; активно принимается за новое дело; очень работоспособен, энергичен. Ему присущи быстрые движения, гибкость ума, находчивость, быстрый темп речи. Без усилий переключается с одной работы на другую, быстро переучивается, овладевая новыми навыками. Легко сходится с новыми людьми. Дисциплинирован.</a:t>
            </a:r>
          </a:p>
          <a:p>
            <a:pPr marL="457200" indent="-457200">
              <a:buAutoNum type="arabicParenR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РЕАКТИВНОСТЬ</a:t>
            </a:r>
            <a:r>
              <a:rPr lang="ru-RU" dirty="0"/>
              <a:t> – высокая. Быстро откликается на внешние впечатления, обладает живой мимикой, выразительными движениями и жестами. По незначительному поводу громко хохочет, но несущественный факт может рассердить. По лицу легко угадать настроение, отношение к предмету или человеку. У него высокий порог чувствительности, поэтому он не замечает очень слабых звуков и световых раздражителей. При желании может сдерживать проявление своих чувств и непроизвольные реакции. Высокая пластичность проявляется в изменчивости чувств, настроений, интересов и стремлений. </a:t>
            </a:r>
          </a:p>
          <a:p>
            <a:pPr marL="457200" indent="-457200">
              <a:buAutoNum type="arabicParenR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Экстраверт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5670" y="286891"/>
            <a:ext cx="5152881" cy="17321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681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САНГВИНИК</a:t>
            </a:r>
            <a:br>
              <a:rPr lang="ru-RU" sz="1800" dirty="0"/>
            </a:br>
            <a:r>
              <a:rPr lang="ru-RU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4)</a:t>
            </a:r>
            <a:r>
              <a:rPr lang="ru-RU" sz="3200" dirty="0"/>
              <a:t> 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Эмоциональные характеристики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3397504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900688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0" y="463937"/>
            <a:ext cx="9404723" cy="1400530"/>
          </a:xfrm>
        </p:spPr>
        <p:txBody>
          <a:bodyPr/>
          <a:lstStyle/>
          <a:p>
            <a:r>
              <a:rPr lang="ru-RU" dirty="0"/>
              <a:t>САНГВИНИК</a:t>
            </a:r>
            <a:br>
              <a:rPr lang="ru-RU" dirty="0"/>
            </a:br>
            <a:r>
              <a:rPr lang="ru-RU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5)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Взаимоотношения с другими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1193426"/>
              </p:ext>
            </p:extLst>
          </p:nvPr>
        </p:nvGraphicFramePr>
        <p:xfrm>
          <a:off x="1103312" y="2052638"/>
          <a:ext cx="8947521" cy="4336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35877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САНГВИНИК</a:t>
            </a:r>
            <a:br>
              <a:rPr lang="ru-RU" dirty="0"/>
            </a:br>
            <a:r>
              <a:rPr lang="ru-RU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6)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Работа и другие виды деятельности: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5468674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44766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Сангвиник</a:t>
            </a:r>
            <a:br>
              <a:rPr lang="ru-RU" dirty="0"/>
            </a:br>
            <a:r>
              <a:rPr lang="ru-RU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7)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 чём нуждается?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3550" y="1897532"/>
            <a:ext cx="8946541" cy="3293237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Научиться говорить наполовину меньше,</a:t>
            </a:r>
          </a:p>
          <a:p>
            <a:r>
              <a:rPr lang="ru-RU" dirty="0"/>
              <a:t>Больше слушать</a:t>
            </a:r>
          </a:p>
          <a:p>
            <a:r>
              <a:rPr lang="ru-RU" dirty="0"/>
              <a:t>Развивать последовательность и самодисциплину</a:t>
            </a:r>
          </a:p>
          <a:p>
            <a:r>
              <a:rPr lang="ru-RU" dirty="0"/>
              <a:t>Наблюдать за происходящим,</a:t>
            </a:r>
          </a:p>
          <a:p>
            <a:r>
              <a:rPr lang="ru-RU" dirty="0"/>
              <a:t>Научиться слушать Бога, а не только говорить с Ним!</a:t>
            </a:r>
          </a:p>
          <a:p>
            <a:r>
              <a:rPr lang="ru-RU" dirty="0"/>
              <a:t>Вовремя останавливаться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u="sng" dirty="0"/>
              <a:t>ПРИМЕР САНГВИНИКА</a:t>
            </a:r>
            <a:r>
              <a:rPr lang="ru-RU" dirty="0"/>
              <a:t>: Апостол Павел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1533" y="3977753"/>
            <a:ext cx="5238750" cy="251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3427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700" y="778088"/>
            <a:ext cx="9404723" cy="1400530"/>
          </a:xfrm>
        </p:spPr>
        <p:txBody>
          <a:bodyPr/>
          <a:lstStyle/>
          <a:p>
            <a:r>
              <a:rPr lang="ru-RU" dirty="0"/>
              <a:t>ФЛЕГМАТИК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67" y="2330604"/>
            <a:ext cx="10924134" cy="4527396"/>
          </a:xfrm>
        </p:spPr>
        <p:txBody>
          <a:bodyPr>
            <a:normAutofit/>
          </a:bodyPr>
          <a:lstStyle/>
          <a:p>
            <a:pPr marL="457200" indent="-457200">
              <a:buAutoNum type="arabicParenR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АКТИВНОСТЬ</a:t>
            </a:r>
            <a:r>
              <a:rPr lang="ru-RU" dirty="0"/>
              <a:t> – высокая. Он работоспособен, энергичен, но не любит работать в больших компаниях, трудно сходится с новыми людьми. </a:t>
            </a:r>
          </a:p>
          <a:p>
            <a:pPr marL="457200" indent="-457200">
              <a:buAutoNum type="arabicParenR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РЕАКТИВНОСТЬ</a:t>
            </a:r>
            <a:r>
              <a:rPr lang="ru-RU" dirty="0"/>
              <a:t> – значительно ниже активности, отличается малой чувствительностью и эмоциональностью. Его трудно рассмешить и опечалить. Когда все вокруг смеются, он может оставаться невозмутимым. При больших неприятностях остается спокойным. Обычно у него бедная мимика, движения невыразительны и замедлены так же, как и речь. Он ненаходчив, с трудом переключает внимание и приспосабливается к новой обстановке, медленно перестраивает навыки и привычки. Отличается терпеливостью, выдержкой и самообладанием.</a:t>
            </a:r>
          </a:p>
          <a:p>
            <a:pPr marL="457200" indent="-457200">
              <a:buAutoNum type="arabicParenR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ИНТРОВЕРТ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8104" y="202294"/>
            <a:ext cx="5542994" cy="17604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218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232" y="441499"/>
            <a:ext cx="9404723" cy="1400530"/>
          </a:xfrm>
        </p:spPr>
        <p:txBody>
          <a:bodyPr/>
          <a:lstStyle/>
          <a:p>
            <a:r>
              <a:rPr lang="ru-RU" dirty="0"/>
              <a:t>ФЛЕГМАТИК</a:t>
            </a:r>
            <a:br>
              <a:rPr lang="ru-RU" dirty="0"/>
            </a:br>
            <a:r>
              <a:rPr lang="ru-RU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4)</a:t>
            </a:r>
            <a:r>
              <a:rPr lang="ru-RU" sz="2800" dirty="0"/>
              <a:t> </a:t>
            </a:r>
            <a:r>
              <a:rPr lang="ru-RU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Эмоциональные характеристики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3696447"/>
              </p:ext>
            </p:extLst>
          </p:nvPr>
        </p:nvGraphicFramePr>
        <p:xfrm>
          <a:off x="1103313" y="2052638"/>
          <a:ext cx="8947150" cy="4195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145588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ФЛЕГМАТИК</a:t>
            </a:r>
            <a:br>
              <a:rPr lang="ru-RU" dirty="0"/>
            </a:br>
            <a:r>
              <a:rPr lang="ru-RU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5)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Взаимоотношения с другими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7682939"/>
              </p:ext>
            </p:extLst>
          </p:nvPr>
        </p:nvGraphicFramePr>
        <p:xfrm>
          <a:off x="1103312" y="2052637"/>
          <a:ext cx="9600217" cy="45781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54556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ФЛЕГМАТИК</a:t>
            </a:r>
            <a:br>
              <a:rPr lang="ru-RU" dirty="0"/>
            </a:br>
            <a:r>
              <a:rPr lang="ru-RU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6)</a:t>
            </a:r>
            <a:r>
              <a:rPr lang="ru-RU" sz="3200" dirty="0"/>
              <a:t> 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Работа и другие виды деятельности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7158787"/>
              </p:ext>
            </p:extLst>
          </p:nvPr>
        </p:nvGraphicFramePr>
        <p:xfrm>
          <a:off x="1103313" y="1750263"/>
          <a:ext cx="9722342" cy="49973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491004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/>
              <a:t>Психологические характеристики темпераментов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21844" y="1593189"/>
            <a:ext cx="10189247" cy="496468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Темперамент</a:t>
            </a:r>
            <a:r>
              <a:rPr lang="ru-RU" dirty="0"/>
              <a:t> – это природно-обусловленная склонность человека к определённому стилю поведения, т.е. совокупность индивидуальных психических и физиологических особенностей индивида.</a:t>
            </a:r>
          </a:p>
          <a:p>
            <a:pPr marL="0" indent="0">
              <a:buNone/>
            </a:pPr>
            <a:r>
              <a:rPr lang="ru-RU" b="1" dirty="0"/>
              <a:t>ТЕМПЕРАМЕНТ</a:t>
            </a:r>
            <a:r>
              <a:rPr lang="ru-RU" dirty="0"/>
              <a:t> составляет </a:t>
            </a:r>
            <a:r>
              <a:rPr lang="ru-RU" u="sng" dirty="0"/>
              <a:t>основу</a:t>
            </a:r>
            <a:r>
              <a:rPr lang="ru-RU" dirty="0"/>
              <a:t> формирования и развития </a:t>
            </a:r>
            <a:r>
              <a:rPr lang="ru-RU" b="1" dirty="0"/>
              <a:t>ХАРАКТЕРА</a:t>
            </a:r>
            <a:r>
              <a:rPr lang="ru-RU" dirty="0"/>
              <a:t>.</a:t>
            </a:r>
          </a:p>
          <a:p>
            <a:pPr marL="0" indent="0">
              <a:buNone/>
            </a:pPr>
            <a:r>
              <a:rPr lang="ru-RU" b="1" dirty="0"/>
              <a:t>Темперамент </a:t>
            </a:r>
            <a:r>
              <a:rPr lang="ru-RU" dirty="0"/>
              <a:t>относится к биологически-обусловленным индивидуальным различиям как человека, так и животных.</a:t>
            </a:r>
          </a:p>
          <a:p>
            <a:pPr marL="0" indent="0">
              <a:buNone/>
            </a:pPr>
            <a:r>
              <a:rPr lang="ru-RU" b="1" i="1" dirty="0"/>
              <a:t>Изменить тип темперамента невозможно, но знать положительные и отрицательные черты, которые несет в себе каждый из них- необходимо.</a:t>
            </a:r>
          </a:p>
          <a:p>
            <a:pPr marL="0" indent="0" algn="ctr">
              <a:buNone/>
            </a:pPr>
            <a:r>
              <a:rPr lang="ru-RU" sz="2200" b="1" dirty="0"/>
              <a:t>Самая известная классификация выделяет </a:t>
            </a:r>
          </a:p>
          <a:p>
            <a:pPr marL="0" indent="0" algn="ctr">
              <a:buNone/>
            </a:pPr>
            <a:r>
              <a:rPr lang="ru-RU" sz="2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4 типа темперамента: </a:t>
            </a:r>
          </a:p>
          <a:p>
            <a:pPr marL="0" indent="0" algn="ctr">
              <a:buNone/>
            </a:pPr>
            <a:r>
              <a:rPr lang="ru-RU" sz="22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холерик, сангвиник, флегматик, меланхолик</a:t>
            </a:r>
          </a:p>
          <a:p>
            <a:pPr marL="0" indent="0">
              <a:buNone/>
            </a:pPr>
            <a:r>
              <a:rPr lang="ru-RU" dirty="0"/>
              <a:t>Чистых типов не бывает, чаще они смешаны в разных комбинациях</a:t>
            </a:r>
          </a:p>
        </p:txBody>
      </p:sp>
    </p:spTree>
    <p:extLst>
      <p:ext uri="{BB962C8B-B14F-4D97-AF65-F5344CB8AC3E}">
        <p14:creationId xmlns:p14="http://schemas.microsoft.com/office/powerpoint/2010/main" val="304650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ФЛЕГМАТИК</a:t>
            </a:r>
            <a:br>
              <a:rPr lang="ru-RU" dirty="0"/>
            </a:br>
            <a:r>
              <a:rPr lang="ru-RU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7)</a:t>
            </a:r>
            <a:r>
              <a:rPr lang="ru-RU" sz="3200" dirty="0"/>
              <a:t> 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 чем нуждается?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5989" y="1853248"/>
            <a:ext cx="8946541" cy="4195481"/>
          </a:xfrm>
        </p:spPr>
        <p:txBody>
          <a:bodyPr>
            <a:normAutofit/>
          </a:bodyPr>
          <a:lstStyle/>
          <a:p>
            <a:r>
              <a:rPr lang="ru-RU" dirty="0"/>
              <a:t>Упражняться в принятии решений</a:t>
            </a:r>
          </a:p>
          <a:p>
            <a:r>
              <a:rPr lang="ru-RU" dirty="0"/>
              <a:t>Быть более решительным</a:t>
            </a:r>
          </a:p>
          <a:p>
            <a:r>
              <a:rPr lang="ru-RU" dirty="0"/>
              <a:t>Принимать ответственность на себя</a:t>
            </a:r>
          </a:p>
          <a:p>
            <a:r>
              <a:rPr lang="ru-RU" dirty="0"/>
              <a:t>Преодолевать пассивность</a:t>
            </a:r>
          </a:p>
          <a:p>
            <a:r>
              <a:rPr lang="ru-RU" dirty="0"/>
              <a:t>Обмениваться чувствами и мыслями с другими</a:t>
            </a:r>
          </a:p>
          <a:p>
            <a:r>
              <a:rPr lang="ru-RU" dirty="0"/>
              <a:t>Планировать и следовать планам</a:t>
            </a:r>
          </a:p>
          <a:p>
            <a:r>
              <a:rPr lang="ru-RU" dirty="0"/>
              <a:t>Заняться физическими упражнениями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u="sng" dirty="0"/>
              <a:t>ПРИМЕР ФЛЕГМАТИКА</a:t>
            </a:r>
            <a:r>
              <a:rPr lang="ru-RU" dirty="0"/>
              <a:t>: Авраам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9575" y="1853248"/>
            <a:ext cx="4225909" cy="323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4633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2945" y="761258"/>
            <a:ext cx="9404723" cy="1400530"/>
          </a:xfrm>
        </p:spPr>
        <p:txBody>
          <a:bodyPr/>
          <a:lstStyle/>
          <a:p>
            <a:r>
              <a:rPr lang="ru-RU" dirty="0"/>
              <a:t>МЕЛАНХОЛИК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0624" y="2367068"/>
            <a:ext cx="10379981" cy="3831779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arenR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АКТИВНОСТЬ</a:t>
            </a:r>
            <a:r>
              <a:rPr lang="ru-RU" dirty="0"/>
              <a:t> – низкая. Очень быстро утомляется. Мало работоспособен. Движения замедленны, ненастойчив. Малейшая трудность заставляет опускать руки.</a:t>
            </a:r>
          </a:p>
          <a:p>
            <a:pPr marL="457200" indent="-457200">
              <a:buAutoNum type="arabicParenR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РЕАКТИВНОСТЬ</a:t>
            </a:r>
            <a:r>
              <a:rPr lang="ru-RU" dirty="0"/>
              <a:t> – обладает очень высокой чувствительностью и малой реактивностью. Повышенная чувствительность при большой инертности приводит к тому, что незначительный повод может вызвать слезы. Очень обидчив, болезненно чувствителен, но мимика и жесты невыразительны, поэтому о его внутренней реакции приходится догадываться. Голос тихий. Обычно не уверен в себе, робок. Меланхолик неэнергичен, ненастойчив, присуще легко отвлекаемое и неустойчивое внимание и замедленный темп всех психических процессов.</a:t>
            </a:r>
          </a:p>
          <a:p>
            <a:pPr marL="457200" indent="-457200">
              <a:buAutoNum type="arabicParenR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ИНТРОВЕРТ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6582" y="252195"/>
            <a:ext cx="5211168" cy="1801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1826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МЕЛАНХОЛИК</a:t>
            </a:r>
            <a:br>
              <a:rPr lang="ru-RU" dirty="0"/>
            </a:br>
            <a:r>
              <a:rPr lang="ru-RU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4)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Эмоциональные характеристики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39273913"/>
              </p:ext>
            </p:extLst>
          </p:nvPr>
        </p:nvGraphicFramePr>
        <p:xfrm>
          <a:off x="1103312" y="1767091"/>
          <a:ext cx="9594607" cy="4740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025049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МЕЛАНХОЛИК</a:t>
            </a:r>
            <a:br>
              <a:rPr lang="ru-RU" dirty="0"/>
            </a:br>
            <a:r>
              <a:rPr lang="ru-RU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5) 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Взаимоотношения с другими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7048547"/>
              </p:ext>
            </p:extLst>
          </p:nvPr>
        </p:nvGraphicFramePr>
        <p:xfrm>
          <a:off x="1103313" y="1853248"/>
          <a:ext cx="9404722" cy="47367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850482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МЕЛАНХОЛИК</a:t>
            </a:r>
            <a:br>
              <a:rPr lang="ru-RU" dirty="0"/>
            </a:br>
            <a:r>
              <a:rPr lang="ru-RU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6)</a:t>
            </a:r>
            <a:r>
              <a:rPr lang="ru-RU" sz="3200" dirty="0"/>
              <a:t> 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Работа и другие виды деятельности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0852825"/>
              </p:ext>
            </p:extLst>
          </p:nvPr>
        </p:nvGraphicFramePr>
        <p:xfrm>
          <a:off x="1103313" y="1778312"/>
          <a:ext cx="9420702" cy="4914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60776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МЕЛАНХОЛИК</a:t>
            </a:r>
            <a:br>
              <a:rPr lang="ru-RU" dirty="0"/>
            </a:br>
            <a:r>
              <a:rPr lang="ru-RU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7)</a:t>
            </a:r>
            <a:r>
              <a:rPr lang="ru-RU" sz="3200" dirty="0"/>
              <a:t> 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 чем нуждается?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1961" y="1918557"/>
            <a:ext cx="8929781" cy="4520575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Не критиковать других</a:t>
            </a:r>
          </a:p>
          <a:p>
            <a:r>
              <a:rPr lang="ru-RU" dirty="0"/>
              <a:t>Не обвинять в своих неудачах</a:t>
            </a:r>
          </a:p>
          <a:p>
            <a:r>
              <a:rPr lang="ru-RU" dirty="0"/>
              <a:t>Меньше погружаться в себя</a:t>
            </a:r>
          </a:p>
          <a:p>
            <a:r>
              <a:rPr lang="ru-RU" dirty="0"/>
              <a:t>Больше доверять Богу свои трудности</a:t>
            </a:r>
          </a:p>
          <a:p>
            <a:r>
              <a:rPr lang="ru-RU" dirty="0"/>
              <a:t>Не принимать неудачи близко к сердцу</a:t>
            </a:r>
          </a:p>
          <a:p>
            <a:r>
              <a:rPr lang="ru-RU" dirty="0"/>
              <a:t>Прекратить себя жалеть</a:t>
            </a:r>
          </a:p>
          <a:p>
            <a:r>
              <a:rPr lang="ru-RU" dirty="0"/>
              <a:t>Искать вокруг позитивное</a:t>
            </a:r>
          </a:p>
          <a:p>
            <a:r>
              <a:rPr lang="ru-RU" dirty="0"/>
              <a:t>Справляться с тяжелыми мыслями и плохим настроением</a:t>
            </a:r>
          </a:p>
          <a:p>
            <a:r>
              <a:rPr lang="ru-RU" dirty="0"/>
              <a:t>Быть более открытым и гибким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u="sng" dirty="0"/>
              <a:t>ПРИМЕР МЕЛАНХОЛИКА</a:t>
            </a:r>
            <a:r>
              <a:rPr lang="ru-RU" dirty="0"/>
              <a:t>: царь Соломон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2025" y="695616"/>
            <a:ext cx="3938090" cy="3938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783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4158" y="1671726"/>
            <a:ext cx="9045696" cy="45766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№1 </a:t>
            </a:r>
            <a:r>
              <a:rPr lang="ru-RU" sz="2400" dirty="0"/>
              <a:t>Дружат двое: Девушка-холерик и юноша-флегматик. Дружба продолжается 2 года. Что свойственно думать и чувствовать девушке в этой ситуации и что юноше?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№2 </a:t>
            </a:r>
            <a:r>
              <a:rPr lang="ru-RU" sz="2400" dirty="0"/>
              <a:t>Семья, состоящая из холерика мужа и жены-меланхолика. Необходимо сделать ремонт в кухне. С какими проблемами встретится эта семья?</a:t>
            </a:r>
          </a:p>
          <a:p>
            <a:pPr marL="0" indent="0">
              <a:buNone/>
            </a:pPr>
            <a:r>
              <a:rPr lang="ru-RU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№3 </a:t>
            </a:r>
            <a:r>
              <a:rPr lang="ru-RU" sz="2400" dirty="0"/>
              <a:t>Двое молодых перед свадьбой готовятся к торжеству, оба меланхолики. Какие могут быть проблемы у них, особенно если их друзья – холерики?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40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52BEFF1-896C-45B1-B02C-96A6A1BC38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36">
            <a:extLst>
              <a:ext uri="{FF2B5EF4-FFF2-40B4-BE49-F238E27FC236}">
                <a16:creationId xmlns:a16="http://schemas.microsoft.com/office/drawing/2014/main" id="{BB237A14-61B1-4C00-A670-5D8D68A866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44637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8F259-6F54-47A3-8D13-1603D786A3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990911" cy="6858001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BA768A8-4FED-4ED8-9E46-6BE72188EC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143" y="1645920"/>
            <a:ext cx="3522879" cy="4470821"/>
          </a:xfrm>
        </p:spPr>
        <p:txBody>
          <a:bodyPr>
            <a:normAutofit/>
          </a:bodyPr>
          <a:lstStyle/>
          <a:p>
            <a:pPr algn="r">
              <a:lnSpc>
                <a:spcPct val="90000"/>
              </a:lnSpc>
            </a:pPr>
            <a:r>
              <a:rPr lang="ru-RU" sz="2900">
                <a:solidFill>
                  <a:srgbClr val="FFFFFF"/>
                </a:solidFill>
              </a:rPr>
              <a:t>При обсуждении всех возможных сторон проявления темпераментов необходимо запомнить: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4109" y="1502980"/>
            <a:ext cx="6546456" cy="48768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Clr>
                <a:schemeClr val="accent1"/>
              </a:buClr>
              <a:buFont typeface="+mj-lt"/>
              <a:buAutoNum type="arabicPeriod"/>
            </a:pPr>
            <a:r>
              <a:rPr lang="ru-RU" sz="1600" dirty="0"/>
              <a:t>Нет ни одного типа темперамента, который был бы лучше другого. Все имеют свои лучшие и худшие стороны, все нужны для уравновешивания отношений.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Font typeface="+mj-lt"/>
              <a:buAutoNum type="arabicPeriod"/>
            </a:pPr>
            <a:r>
              <a:rPr lang="ru-RU" sz="1600" dirty="0"/>
              <a:t>Каждый человек имеет свой, уникальный набор темпераментных черт. Это могут быть черты, присущие и другому темпераменту, а значит – это смешанный тип темперамента.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Font typeface="+mj-lt"/>
              <a:buAutoNum type="arabicPeriod"/>
            </a:pPr>
            <a:r>
              <a:rPr lang="ru-RU" sz="1600" dirty="0"/>
              <a:t>В каждом типе темперамента есть свои плюсы и минусы, положительные и отрицательные стороны. Если нам нравится в человеке список его достоинств, характеризующих его поведение, то необходимо заглянуть в список минусов, чтобы это не застало нас врасплох.</a:t>
            </a:r>
          </a:p>
          <a:p>
            <a:pPr>
              <a:lnSpc>
                <a:spcPct val="90000"/>
              </a:lnSpc>
              <a:buClr>
                <a:schemeClr val="accent1"/>
              </a:buClr>
              <a:buFont typeface="+mj-lt"/>
              <a:buAutoNum type="arabicPeriod"/>
            </a:pPr>
            <a:r>
              <a:rPr lang="ru-RU" sz="1600" dirty="0"/>
              <a:t>Если мы увидим список отрицательных, слабых сторон характера, то на этом не нужно зацикливаться и отталкивать человека. Ему нужна помощь и необходимы сознательные шаги обеих сторон.</a:t>
            </a:r>
          </a:p>
        </p:txBody>
      </p:sp>
    </p:spTree>
    <p:extLst>
      <p:ext uri="{BB962C8B-B14F-4D97-AF65-F5344CB8AC3E}">
        <p14:creationId xmlns:p14="http://schemas.microsoft.com/office/powerpoint/2010/main" val="3218819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D9B8FD4-CDEB-4EB4-B4DE-C89E119389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36">
            <a:extLst>
              <a:ext uri="{FF2B5EF4-FFF2-40B4-BE49-F238E27FC236}">
                <a16:creationId xmlns:a16="http://schemas.microsoft.com/office/drawing/2014/main" id="{5A2E3D1D-9E9F-4739-BA14-D4D7FA9FBD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44637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FFB365B-E9DC-4859-B8AB-CB83EEBE4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1"/>
            <a:ext cx="4990911" cy="6858001"/>
          </a:xfrm>
          <a:custGeom>
            <a:avLst/>
            <a:gdLst>
              <a:gd name="connsiteX0" fmla="*/ 3646196 w 4990911"/>
              <a:gd name="connsiteY0" fmla="*/ 0 h 6858001"/>
              <a:gd name="connsiteX1" fmla="*/ 4989734 w 4990911"/>
              <a:gd name="connsiteY1" fmla="*/ 0 h 6858001"/>
              <a:gd name="connsiteX2" fmla="*/ 4964689 w 4990911"/>
              <a:gd name="connsiteY2" fmla="*/ 155677 h 6858001"/>
              <a:gd name="connsiteX3" fmla="*/ 4940820 w 4990911"/>
              <a:gd name="connsiteY3" fmla="*/ 310668 h 6858001"/>
              <a:gd name="connsiteX4" fmla="*/ 4917456 w 4990911"/>
              <a:gd name="connsiteY4" fmla="*/ 466344 h 6858001"/>
              <a:gd name="connsiteX5" fmla="*/ 4897453 w 4990911"/>
              <a:gd name="connsiteY5" fmla="*/ 622707 h 6858001"/>
              <a:gd name="connsiteX6" fmla="*/ 4877282 w 4990911"/>
              <a:gd name="connsiteY6" fmla="*/ 778383 h 6858001"/>
              <a:gd name="connsiteX7" fmla="*/ 4858456 w 4990911"/>
              <a:gd name="connsiteY7" fmla="*/ 934746 h 6858001"/>
              <a:gd name="connsiteX8" fmla="*/ 4842320 w 4990911"/>
              <a:gd name="connsiteY8" fmla="*/ 1089051 h 6858001"/>
              <a:gd name="connsiteX9" fmla="*/ 4827024 w 4990911"/>
              <a:gd name="connsiteY9" fmla="*/ 1245413 h 6858001"/>
              <a:gd name="connsiteX10" fmla="*/ 4813072 w 4990911"/>
              <a:gd name="connsiteY10" fmla="*/ 1401090 h 6858001"/>
              <a:gd name="connsiteX11" fmla="*/ 4800970 w 4990911"/>
              <a:gd name="connsiteY11" fmla="*/ 1554023 h 6858001"/>
              <a:gd name="connsiteX12" fmla="*/ 4788867 w 4990911"/>
              <a:gd name="connsiteY12" fmla="*/ 1709014 h 6858001"/>
              <a:gd name="connsiteX13" fmla="*/ 4778782 w 4990911"/>
              <a:gd name="connsiteY13" fmla="*/ 1861947 h 6858001"/>
              <a:gd name="connsiteX14" fmla="*/ 4770882 w 4990911"/>
              <a:gd name="connsiteY14" fmla="*/ 2014881 h 6858001"/>
              <a:gd name="connsiteX15" fmla="*/ 4762645 w 4990911"/>
              <a:gd name="connsiteY15" fmla="*/ 2167128 h 6858001"/>
              <a:gd name="connsiteX16" fmla="*/ 4755754 w 4990911"/>
              <a:gd name="connsiteY16" fmla="*/ 2318004 h 6858001"/>
              <a:gd name="connsiteX17" fmla="*/ 4750879 w 4990911"/>
              <a:gd name="connsiteY17" fmla="*/ 2467509 h 6858001"/>
              <a:gd name="connsiteX18" fmla="*/ 4746677 w 4990911"/>
              <a:gd name="connsiteY18" fmla="*/ 2617013 h 6858001"/>
              <a:gd name="connsiteX19" fmla="*/ 4742643 w 4990911"/>
              <a:gd name="connsiteY19" fmla="*/ 2765146 h 6858001"/>
              <a:gd name="connsiteX20" fmla="*/ 4740794 w 4990911"/>
              <a:gd name="connsiteY20" fmla="*/ 2911221 h 6858001"/>
              <a:gd name="connsiteX21" fmla="*/ 4738777 w 4990911"/>
              <a:gd name="connsiteY21" fmla="*/ 3057297 h 6858001"/>
              <a:gd name="connsiteX22" fmla="*/ 4737768 w 4990911"/>
              <a:gd name="connsiteY22" fmla="*/ 3201315 h 6858001"/>
              <a:gd name="connsiteX23" fmla="*/ 4738777 w 4990911"/>
              <a:gd name="connsiteY23" fmla="*/ 3343961 h 6858001"/>
              <a:gd name="connsiteX24" fmla="*/ 4738777 w 4990911"/>
              <a:gd name="connsiteY24" fmla="*/ 3485236 h 6858001"/>
              <a:gd name="connsiteX25" fmla="*/ 4740794 w 4990911"/>
              <a:gd name="connsiteY25" fmla="*/ 3625139 h 6858001"/>
              <a:gd name="connsiteX26" fmla="*/ 4743819 w 4990911"/>
              <a:gd name="connsiteY26" fmla="*/ 3762299 h 6858001"/>
              <a:gd name="connsiteX27" fmla="*/ 4746677 w 4990911"/>
              <a:gd name="connsiteY27" fmla="*/ 3898087 h 6858001"/>
              <a:gd name="connsiteX28" fmla="*/ 4749871 w 4990911"/>
              <a:gd name="connsiteY28" fmla="*/ 4031133 h 6858001"/>
              <a:gd name="connsiteX29" fmla="*/ 4754745 w 4990911"/>
              <a:gd name="connsiteY29" fmla="*/ 4163492 h 6858001"/>
              <a:gd name="connsiteX30" fmla="*/ 4759956 w 4990911"/>
              <a:gd name="connsiteY30" fmla="*/ 4293793 h 6858001"/>
              <a:gd name="connsiteX31" fmla="*/ 4764662 w 4990911"/>
              <a:gd name="connsiteY31" fmla="*/ 4421352 h 6858001"/>
              <a:gd name="connsiteX32" fmla="*/ 4777942 w 4990911"/>
              <a:gd name="connsiteY32" fmla="*/ 4670298 h 6858001"/>
              <a:gd name="connsiteX33" fmla="*/ 4792061 w 4990911"/>
              <a:gd name="connsiteY33" fmla="*/ 4908956 h 6858001"/>
              <a:gd name="connsiteX34" fmla="*/ 4806853 w 4990911"/>
              <a:gd name="connsiteY34" fmla="*/ 5138013 h 6858001"/>
              <a:gd name="connsiteX35" fmla="*/ 4823158 w 4990911"/>
              <a:gd name="connsiteY35" fmla="*/ 5354726 h 6858001"/>
              <a:gd name="connsiteX36" fmla="*/ 4840135 w 4990911"/>
              <a:gd name="connsiteY36" fmla="*/ 5561838 h 6858001"/>
              <a:gd name="connsiteX37" fmla="*/ 4858456 w 4990911"/>
              <a:gd name="connsiteY37" fmla="*/ 5753862 h 6858001"/>
              <a:gd name="connsiteX38" fmla="*/ 4876442 w 4990911"/>
              <a:gd name="connsiteY38" fmla="*/ 5934227 h 6858001"/>
              <a:gd name="connsiteX39" fmla="*/ 4894427 w 4990911"/>
              <a:gd name="connsiteY39" fmla="*/ 6100191 h 6858001"/>
              <a:gd name="connsiteX40" fmla="*/ 4911404 w 4990911"/>
              <a:gd name="connsiteY40" fmla="*/ 6252438 h 6858001"/>
              <a:gd name="connsiteX41" fmla="*/ 4927541 w 4990911"/>
              <a:gd name="connsiteY41" fmla="*/ 6387541 h 6858001"/>
              <a:gd name="connsiteX42" fmla="*/ 4942837 w 4990911"/>
              <a:gd name="connsiteY42" fmla="*/ 6509613 h 6858001"/>
              <a:gd name="connsiteX43" fmla="*/ 4955612 w 4990911"/>
              <a:gd name="connsiteY43" fmla="*/ 6612483 h 6858001"/>
              <a:gd name="connsiteX44" fmla="*/ 4967714 w 4990911"/>
              <a:gd name="connsiteY44" fmla="*/ 6698894 h 6858001"/>
              <a:gd name="connsiteX45" fmla="*/ 4985028 w 4990911"/>
              <a:gd name="connsiteY45" fmla="*/ 6817538 h 6858001"/>
              <a:gd name="connsiteX46" fmla="*/ 4990911 w 4990911"/>
              <a:gd name="connsiteY46" fmla="*/ 6858000 h 6858001"/>
              <a:gd name="connsiteX47" fmla="*/ 4085557 w 4990911"/>
              <a:gd name="connsiteY47" fmla="*/ 6858000 h 6858001"/>
              <a:gd name="connsiteX48" fmla="*/ 4085557 w 4990911"/>
              <a:gd name="connsiteY48" fmla="*/ 6858001 h 6858001"/>
              <a:gd name="connsiteX49" fmla="*/ 0 w 4990911"/>
              <a:gd name="connsiteY49" fmla="*/ 6858001 h 6858001"/>
              <a:gd name="connsiteX50" fmla="*/ 0 w 4990911"/>
              <a:gd name="connsiteY50" fmla="*/ 1 h 6858001"/>
              <a:gd name="connsiteX51" fmla="*/ 3646196 w 4990911"/>
              <a:gd name="connsiteY51" fmla="*/ 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990911" h="6858001">
                <a:moveTo>
                  <a:pt x="3646196" y="0"/>
                </a:moveTo>
                <a:lnTo>
                  <a:pt x="4989734" y="0"/>
                </a:lnTo>
                <a:lnTo>
                  <a:pt x="4964689" y="155677"/>
                </a:lnTo>
                <a:lnTo>
                  <a:pt x="4940820" y="310668"/>
                </a:lnTo>
                <a:lnTo>
                  <a:pt x="4917456" y="466344"/>
                </a:lnTo>
                <a:lnTo>
                  <a:pt x="4897453" y="622707"/>
                </a:lnTo>
                <a:lnTo>
                  <a:pt x="4877282" y="778383"/>
                </a:lnTo>
                <a:lnTo>
                  <a:pt x="4858456" y="934746"/>
                </a:lnTo>
                <a:lnTo>
                  <a:pt x="4842320" y="1089051"/>
                </a:lnTo>
                <a:lnTo>
                  <a:pt x="4827024" y="1245413"/>
                </a:lnTo>
                <a:lnTo>
                  <a:pt x="4813072" y="1401090"/>
                </a:lnTo>
                <a:lnTo>
                  <a:pt x="4800970" y="1554023"/>
                </a:lnTo>
                <a:lnTo>
                  <a:pt x="4788867" y="1709014"/>
                </a:lnTo>
                <a:lnTo>
                  <a:pt x="4778782" y="1861947"/>
                </a:lnTo>
                <a:lnTo>
                  <a:pt x="4770882" y="2014881"/>
                </a:lnTo>
                <a:lnTo>
                  <a:pt x="4762645" y="2167128"/>
                </a:lnTo>
                <a:lnTo>
                  <a:pt x="4755754" y="2318004"/>
                </a:lnTo>
                <a:lnTo>
                  <a:pt x="4750879" y="2467509"/>
                </a:lnTo>
                <a:lnTo>
                  <a:pt x="4746677" y="2617013"/>
                </a:lnTo>
                <a:lnTo>
                  <a:pt x="4742643" y="2765146"/>
                </a:lnTo>
                <a:lnTo>
                  <a:pt x="4740794" y="2911221"/>
                </a:lnTo>
                <a:lnTo>
                  <a:pt x="4738777" y="3057297"/>
                </a:lnTo>
                <a:lnTo>
                  <a:pt x="4737768" y="3201315"/>
                </a:lnTo>
                <a:lnTo>
                  <a:pt x="4738777" y="3343961"/>
                </a:lnTo>
                <a:lnTo>
                  <a:pt x="4738777" y="3485236"/>
                </a:lnTo>
                <a:lnTo>
                  <a:pt x="4740794" y="3625139"/>
                </a:lnTo>
                <a:lnTo>
                  <a:pt x="4743819" y="3762299"/>
                </a:lnTo>
                <a:lnTo>
                  <a:pt x="4746677" y="3898087"/>
                </a:lnTo>
                <a:lnTo>
                  <a:pt x="4749871" y="4031133"/>
                </a:lnTo>
                <a:lnTo>
                  <a:pt x="4754745" y="4163492"/>
                </a:lnTo>
                <a:lnTo>
                  <a:pt x="4759956" y="4293793"/>
                </a:lnTo>
                <a:lnTo>
                  <a:pt x="4764662" y="4421352"/>
                </a:lnTo>
                <a:lnTo>
                  <a:pt x="4777942" y="4670298"/>
                </a:lnTo>
                <a:lnTo>
                  <a:pt x="4792061" y="4908956"/>
                </a:lnTo>
                <a:lnTo>
                  <a:pt x="4806853" y="5138013"/>
                </a:lnTo>
                <a:lnTo>
                  <a:pt x="4823158" y="5354726"/>
                </a:lnTo>
                <a:lnTo>
                  <a:pt x="4840135" y="5561838"/>
                </a:lnTo>
                <a:lnTo>
                  <a:pt x="4858456" y="5753862"/>
                </a:lnTo>
                <a:lnTo>
                  <a:pt x="4876442" y="5934227"/>
                </a:lnTo>
                <a:lnTo>
                  <a:pt x="4894427" y="6100191"/>
                </a:lnTo>
                <a:lnTo>
                  <a:pt x="4911404" y="6252438"/>
                </a:lnTo>
                <a:lnTo>
                  <a:pt x="4927541" y="6387541"/>
                </a:lnTo>
                <a:lnTo>
                  <a:pt x="4942837" y="6509613"/>
                </a:lnTo>
                <a:lnTo>
                  <a:pt x="4955612" y="6612483"/>
                </a:lnTo>
                <a:lnTo>
                  <a:pt x="4967714" y="6698894"/>
                </a:lnTo>
                <a:lnTo>
                  <a:pt x="4985028" y="6817538"/>
                </a:lnTo>
                <a:lnTo>
                  <a:pt x="4990911" y="6858000"/>
                </a:lnTo>
                <a:lnTo>
                  <a:pt x="4085557" y="6858000"/>
                </a:lnTo>
                <a:lnTo>
                  <a:pt x="4085557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46196" y="1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ADAB9C8-EB37-4914-A699-C716FC8FE4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143" y="1645920"/>
            <a:ext cx="3522879" cy="4470821"/>
          </a:xfrm>
        </p:spPr>
        <p:txBody>
          <a:bodyPr>
            <a:normAutofit/>
          </a:bodyPr>
          <a:lstStyle/>
          <a:p>
            <a:pPr algn="r">
              <a:lnSpc>
                <a:spcPct val="90000"/>
              </a:lnSpc>
            </a:pPr>
            <a:r>
              <a:rPr lang="ru-RU" sz="2900">
                <a:solidFill>
                  <a:schemeClr val="bg2"/>
                </a:solidFill>
              </a:rPr>
              <a:t>При обсуждении всех возможных сторон проявления темпераментов необходимо запомнить: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04109" y="1645920"/>
            <a:ext cx="6269434" cy="4470821"/>
          </a:xfrm>
        </p:spPr>
        <p:txBody>
          <a:bodyPr>
            <a:normAutofit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ru-RU" sz="1900"/>
              <a:t>5) Почаще заглядывать в список отрицательных черт вашего темперамента. Не только другие имеют слабые стороны, но и вы имеете свои минусы, присущие вашему темпераменту. Чем друзья могут помочь вам? О чем молиться?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900"/>
              <a:t>6) У каждой негативной черты есть своя позитивная сторона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900"/>
              <a:t>7) Понимание своего темперамента не ограничивает нас в развитии личности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900"/>
              <a:t>8) Хотя темперамент и может слегка изменяться под влиянием развития личности, но все-таки накладывает некоторые ограничения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ru-RU" sz="1900"/>
              <a:t>9) Достоинства темперамента всегда влияют на поступки</a:t>
            </a:r>
          </a:p>
        </p:txBody>
      </p:sp>
    </p:spTree>
    <p:extLst>
      <p:ext uri="{BB962C8B-B14F-4D97-AF65-F5344CB8AC3E}">
        <p14:creationId xmlns:p14="http://schemas.microsoft.com/office/powerpoint/2010/main" val="99703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Правильно использовать этот материал – это значит: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9070702" cy="435236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Понять себя, свои сильные и слабые стороны с целью самоанализа</a:t>
            </a:r>
          </a:p>
          <a:p>
            <a:r>
              <a:rPr lang="ru-RU" dirty="0"/>
              <a:t>Понять и принять других и не стремиться любой ценой изменить их. «Поэтому во славу Божью принимайте друг друга, как и Христос принял вас» (Рим.15:7)</a:t>
            </a:r>
          </a:p>
          <a:p>
            <a:r>
              <a:rPr lang="ru-RU" dirty="0"/>
              <a:t>Сознательный, целевой подход к улучшению своего характера: «Боже, измени меня».</a:t>
            </a:r>
          </a:p>
          <a:p>
            <a:r>
              <a:rPr lang="ru-RU" dirty="0"/>
              <a:t>Улучшение и обогащение взаимоотношений между разными людьми.</a:t>
            </a:r>
          </a:p>
          <a:p>
            <a:r>
              <a:rPr lang="ru-RU" dirty="0"/>
              <a:t>Лучше оценить возможности каждого, чтобы использовать дары каждого наилучшим образом.</a:t>
            </a:r>
          </a:p>
          <a:p>
            <a:r>
              <a:rPr lang="ru-RU" dirty="0"/>
              <a:t>Сознавать, что в семье могут жить счастливой жизнью два любых человека, если они преданы и верны друг другу и, особенно, если возрождены от Духа Святого.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538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Определение по критериям: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6111" y="1794866"/>
            <a:ext cx="8946541" cy="4195481"/>
          </a:xfrm>
        </p:spPr>
        <p:txBody>
          <a:bodyPr>
            <a:normAutofit/>
          </a:bodyPr>
          <a:lstStyle/>
          <a:p>
            <a:pPr marL="457200" indent="-457200">
              <a:buAutoNum type="arabicParenR"/>
            </a:pPr>
            <a:r>
              <a:rPr lang="ru-RU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Активность</a:t>
            </a:r>
            <a:r>
              <a:rPr lang="ru-RU" sz="2400" dirty="0"/>
              <a:t> – подвижность, выразительность движений, расположенность к труду, участие в какой-либо работе, деятельность в чем-либо</a:t>
            </a:r>
          </a:p>
          <a:p>
            <a:pPr marL="457200" indent="-457200">
              <a:buAutoNum type="arabicParenR"/>
            </a:pPr>
            <a:r>
              <a:rPr lang="ru-RU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Реактивность</a:t>
            </a:r>
            <a:r>
              <a:rPr lang="ru-RU" sz="2400" dirty="0"/>
              <a:t> – (реактология – учение о поведении человека, как о совокупности реакций) реакция человека на внешние воздействия, на эмоциональные раздражители, его поведение при этом и внутреннее состояние.</a:t>
            </a:r>
          </a:p>
          <a:p>
            <a:pPr marL="457200" indent="-457200">
              <a:buAutoNum type="arabicParenR"/>
            </a:pPr>
            <a:r>
              <a:rPr lang="ru-RU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Энергетический комплекс </a:t>
            </a:r>
            <a:r>
              <a:rPr lang="ru-RU" sz="2400" dirty="0"/>
              <a:t>– </a:t>
            </a:r>
            <a:r>
              <a:rPr lang="ru-RU" sz="2400" dirty="0" err="1"/>
              <a:t>интровертность</a:t>
            </a:r>
            <a:r>
              <a:rPr lang="ru-RU" sz="2400" dirty="0"/>
              <a:t> или </a:t>
            </a:r>
            <a:r>
              <a:rPr lang="ru-RU" sz="2400" dirty="0" err="1"/>
              <a:t>экстравертность</a:t>
            </a:r>
            <a:endParaRPr lang="ru-RU" sz="24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572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Неправильное применение этих знаний – значит: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Постоянная критика человека, обладающего другим темпераментом</a:t>
            </a:r>
          </a:p>
          <a:p>
            <a:r>
              <a:rPr lang="ru-RU" dirty="0"/>
              <a:t>Склонность к подозрению или выискиванию возможных отрицательных, слабых сторон, которых, возможно, у человека нет</a:t>
            </a:r>
          </a:p>
          <a:p>
            <a:r>
              <a:rPr lang="ru-RU" dirty="0"/>
              <a:t>Оправдание и извинение неправильного, отрицательного поведения своим темпераментом</a:t>
            </a:r>
          </a:p>
          <a:p>
            <a:r>
              <a:rPr lang="ru-RU" dirty="0"/>
              <a:t>Использовать как повод, чтобы не изменяться к лучшему. Это будет признаком не возрожденного сердца, не желающего расти «от славы в славу» к совершенству Христова характера</a:t>
            </a:r>
          </a:p>
          <a:p>
            <a:r>
              <a:rPr lang="ru-RU" dirty="0"/>
              <a:t>Соединять пары в семьи по своему усмотрению. Сватовство – это не работа христианина</a:t>
            </a:r>
          </a:p>
          <a:p>
            <a:r>
              <a:rPr lang="ru-RU" dirty="0"/>
              <a:t>Испытывать непреодолимое желание изменить человека, «сломать» его, не учитывая характерных черт его темперамента.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206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0382" y="1407789"/>
            <a:ext cx="7518975" cy="435910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200" dirty="0"/>
              <a:t>Иисус принимает нас такими, какие мы есть, с нашими сильными и слабыми сторонами. Он желает нас использовать лучшим образом и помочь нам в минуты слабости. Это должно стать и нашей целью во взаимоотношениях с нашими ближними.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2423" y="1407789"/>
            <a:ext cx="3026217" cy="400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387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/>
              <a:t>Энергетический комплекс – </a:t>
            </a:r>
            <a:r>
              <a:rPr lang="ru-RU" sz="3600" dirty="0" err="1"/>
              <a:t>интровертность</a:t>
            </a:r>
            <a:r>
              <a:rPr lang="ru-RU" sz="3600" dirty="0"/>
              <a:t> или </a:t>
            </a:r>
            <a:r>
              <a:rPr lang="ru-RU" sz="3600" dirty="0" err="1"/>
              <a:t>экстровертность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ИНТРОВЕРТ </a:t>
            </a:r>
            <a:r>
              <a:rPr lang="ru-RU" sz="2400" dirty="0"/>
              <a:t>– хорошее самочувствие, спокойствие и энергия, необходимая для жизнедеятельности поступает за счет внутренних ресурсов, эмоций и мыслей. Чувствует себя лучше наедине, в лесу, в одиночестве. Подвержен больше чувствам, решает сердцем. Это люди с воображением.</a:t>
            </a:r>
          </a:p>
          <a:p>
            <a:r>
              <a:rPr lang="ru-RU" sz="24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ЭКСТРАВЕРТ </a:t>
            </a:r>
            <a:r>
              <a:rPr lang="ru-RU" sz="2400" dirty="0"/>
              <a:t>– хорошее самочувствие, энергия и творчество приходит к ним от людей и предметов. Они успокаиваются, лучше думают и творят, когда окружены людьми. Склонны думать вслух, много говорят и активны. Без общества, в одиночестве устают.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2711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Определение по критериям: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452942"/>
            <a:ext cx="9314116" cy="4795457"/>
          </a:xfrm>
        </p:spPr>
        <p:txBody>
          <a:bodyPr>
            <a:normAutofit fontScale="85000" lnSpcReduction="10000"/>
          </a:bodyPr>
          <a:lstStyle/>
          <a:p>
            <a:pPr marL="457200" indent="-457200">
              <a:buAutoNum type="arabicParenR"/>
            </a:pPr>
            <a:r>
              <a:rPr lang="ru-RU" sz="1300" dirty="0">
                <a:solidFill>
                  <a:srgbClr val="FF0000"/>
                </a:solidFill>
              </a:rPr>
              <a:t>Активность</a:t>
            </a:r>
            <a:r>
              <a:rPr lang="ru-RU" sz="1300" dirty="0"/>
              <a:t> – подвижность, выразительность движений, расположенность к труду, участие в какой-либо работе, деятельность в чем-либо</a:t>
            </a:r>
          </a:p>
          <a:p>
            <a:pPr marL="457200" indent="-457200">
              <a:buAutoNum type="arabicParenR"/>
            </a:pPr>
            <a:r>
              <a:rPr lang="ru-RU" sz="1300" dirty="0">
                <a:solidFill>
                  <a:srgbClr val="FF0000"/>
                </a:solidFill>
              </a:rPr>
              <a:t>Реактивность</a:t>
            </a:r>
            <a:r>
              <a:rPr lang="ru-RU" sz="1300" dirty="0"/>
              <a:t> – (реактология – учение о поведении человека, как о совокупности реакций) реакция человека на внешние воздействия, на эмоциональные раздражители, его поведение при этом и внутреннее состояние.</a:t>
            </a:r>
          </a:p>
          <a:p>
            <a:pPr marL="457200" indent="-457200">
              <a:buAutoNum type="arabicParenR"/>
            </a:pPr>
            <a:r>
              <a:rPr lang="ru-RU" sz="1300" dirty="0">
                <a:solidFill>
                  <a:srgbClr val="FF0000"/>
                </a:solidFill>
              </a:rPr>
              <a:t>Энергетический комплекс </a:t>
            </a:r>
            <a:r>
              <a:rPr lang="ru-RU" sz="1300" dirty="0"/>
              <a:t>– </a:t>
            </a:r>
            <a:r>
              <a:rPr lang="ru-RU" sz="1300" dirty="0" err="1"/>
              <a:t>интровертность</a:t>
            </a:r>
            <a:r>
              <a:rPr lang="ru-RU" sz="1300" dirty="0"/>
              <a:t> или </a:t>
            </a:r>
            <a:r>
              <a:rPr lang="ru-RU" sz="1300" dirty="0" err="1"/>
              <a:t>экстровертность</a:t>
            </a:r>
            <a:endParaRPr lang="ru-RU" sz="1300" dirty="0"/>
          </a:p>
          <a:p>
            <a:pPr marL="457200" indent="-457200">
              <a:buAutoNum type="arabicParenR"/>
            </a:pPr>
            <a:r>
              <a:rPr lang="ru-RU" sz="2800" dirty="0">
                <a:solidFill>
                  <a:srgbClr val="FF0000"/>
                </a:solidFill>
              </a:rPr>
              <a:t>Эмоциональные характеристики </a:t>
            </a:r>
          </a:p>
          <a:p>
            <a:pPr marL="457200" indent="-457200">
              <a:buAutoNum type="arabicParenR"/>
            </a:pPr>
            <a:r>
              <a:rPr lang="ru-RU" sz="2800" dirty="0">
                <a:solidFill>
                  <a:srgbClr val="FF0000"/>
                </a:solidFill>
              </a:rPr>
              <a:t>Взаимоотношения в обществе </a:t>
            </a:r>
          </a:p>
          <a:p>
            <a:pPr marL="457200" indent="-457200">
              <a:buAutoNum type="arabicParenR"/>
            </a:pPr>
            <a:r>
              <a:rPr lang="ru-RU" sz="2800" dirty="0">
                <a:solidFill>
                  <a:srgbClr val="FF0000"/>
                </a:solidFill>
              </a:rPr>
              <a:t>Отношение к работе и разным видам деятельности </a:t>
            </a:r>
          </a:p>
          <a:p>
            <a:pPr marL="457200" indent="-457200">
              <a:buAutoNum type="arabicParenR"/>
            </a:pPr>
            <a:r>
              <a:rPr lang="ru-RU" sz="2800" dirty="0">
                <a:solidFill>
                  <a:srgbClr val="FF0000"/>
                </a:solidFill>
              </a:rPr>
              <a:t>Его нужды в помощи, в молитве и изменении</a:t>
            </a:r>
          </a:p>
          <a:p>
            <a:pPr marL="0" indent="0">
              <a:buNone/>
            </a:pPr>
            <a:r>
              <a:rPr lang="ru-RU" dirty="0"/>
              <a:t>Зная эти подводные рифы в каждом темпераменте, можно понять человека и многое простить, а не стараться изменить по своему образу и подобию.</a:t>
            </a:r>
          </a:p>
          <a:p>
            <a:pPr marL="0" indent="0">
              <a:buNone/>
            </a:pPr>
            <a:r>
              <a:rPr lang="ru-RU" dirty="0"/>
              <a:t>Знание этой характеристики может раскрыть и наши собственные ошибки и опасности, а также достоинства и возможности к наилучшей реализации себя в обществе.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2050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2457" y="822966"/>
            <a:ext cx="9404723" cy="1400530"/>
          </a:xfrm>
        </p:spPr>
        <p:txBody>
          <a:bodyPr/>
          <a:lstStyle/>
          <a:p>
            <a:r>
              <a:rPr lang="ru-RU" dirty="0"/>
              <a:t>ХОЛЕРИК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745" y="2765639"/>
            <a:ext cx="10430964" cy="4863709"/>
          </a:xfrm>
        </p:spPr>
        <p:txBody>
          <a:bodyPr/>
          <a:lstStyle/>
          <a:p>
            <a:pPr marL="457200" indent="-457200">
              <a:buAutoNum type="arabicParenR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АКТИВНОСТЬ</a:t>
            </a:r>
            <a:r>
              <a:rPr lang="ru-RU" dirty="0"/>
              <a:t> – высокая. Может быстро включаться в работу, но не очень пластичен. Прямолинейность в отношениях помогает стать хорошим помощником в любой работе. Обладает большой настойчивостью.</a:t>
            </a:r>
          </a:p>
          <a:p>
            <a:pPr marL="457200" indent="-457200">
              <a:buAutoNum type="arabicParenR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РЕАКТИВНОСТЬ</a:t>
            </a:r>
            <a:r>
              <a:rPr lang="ru-RU" dirty="0"/>
              <a:t> – высокая, преобладает над активностью, поэтому проявляется несдержанность в чувствах, нетерпение, вспыльчивость и необузданность. Большая устойчивость стремлений и интересов, но возможны затруднения в переключении внимания.</a:t>
            </a:r>
          </a:p>
          <a:p>
            <a:pPr marL="457200" indent="-457200">
              <a:buAutoNum type="arabicParenR"/>
            </a:pPr>
            <a:r>
              <a:rPr lang="ru-RU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Экстраверт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3703" y="217558"/>
            <a:ext cx="6042268" cy="209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4087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3741" cy="1207180"/>
          </a:xfrm>
        </p:spPr>
        <p:txBody>
          <a:bodyPr/>
          <a:lstStyle/>
          <a:p>
            <a:r>
              <a:rPr lang="ru-RU" dirty="0"/>
              <a:t>ХОЛЕРИК </a:t>
            </a:r>
            <a:br>
              <a:rPr lang="ru-RU" dirty="0"/>
            </a:br>
            <a:r>
              <a:rPr lang="ru-RU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4)</a:t>
            </a:r>
            <a:r>
              <a:rPr lang="ru-RU" sz="3200" dirty="0"/>
              <a:t> 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Эмоциональные характеристики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10232" y="2111160"/>
            <a:ext cx="5146059" cy="4091617"/>
          </a:xfrm>
        </p:spPr>
        <p:txBody>
          <a:bodyPr/>
          <a:lstStyle/>
          <a:p>
            <a:pPr marL="0" indent="0">
              <a:buNone/>
            </a:pPr>
            <a:r>
              <a:rPr lang="ru-RU" b="1" dirty="0"/>
              <a:t>ПОЛОЖИТЕЛЬНЫЕ:</a:t>
            </a:r>
          </a:p>
          <a:p>
            <a:r>
              <a:rPr lang="ru-RU" dirty="0"/>
              <a:t>Самостоятельно принимает решения</a:t>
            </a:r>
          </a:p>
          <a:p>
            <a:r>
              <a:rPr lang="ru-RU" dirty="0"/>
              <a:t>Сильная воля</a:t>
            </a:r>
          </a:p>
          <a:p>
            <a:r>
              <a:rPr lang="ru-RU" dirty="0"/>
              <a:t>Оптимист</a:t>
            </a:r>
          </a:p>
          <a:p>
            <a:r>
              <a:rPr lang="ru-RU" dirty="0"/>
              <a:t>Уверен в себе</a:t>
            </a:r>
          </a:p>
          <a:p>
            <a:r>
              <a:rPr lang="ru-RU" dirty="0"/>
              <a:t>Решителен</a:t>
            </a:r>
          </a:p>
          <a:p>
            <a:r>
              <a:rPr lang="ru-RU" dirty="0"/>
              <a:t>Смелость и храбрость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28051" y="2050120"/>
            <a:ext cx="427496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ОТРИЦАТЕЛЬНЫЕ: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400" b="1" dirty="0"/>
              <a:t> </a:t>
            </a:r>
            <a:r>
              <a:rPr lang="ru-RU" sz="2000" dirty="0"/>
              <a:t>Мало сочувствия к другим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/>
              <a:t>Не любит слезы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/>
              <a:t>Не замечает  мелочей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/>
              <a:t>Не любит медлительных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u-RU" sz="2000" dirty="0"/>
              <a:t>Быстро раздражается от нерешительности других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4036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ХОЛЕРИК </a:t>
            </a:r>
            <a:br>
              <a:rPr lang="ru-RU" dirty="0"/>
            </a:br>
            <a:r>
              <a:rPr lang="ru-RU" sz="32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5) </a:t>
            </a:r>
            <a:r>
              <a:rPr lang="ru-RU" sz="32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Взаимоотношения с другими: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1137921"/>
              </p:ext>
            </p:extLst>
          </p:nvPr>
        </p:nvGraphicFramePr>
        <p:xfrm>
          <a:off x="1103312" y="2052638"/>
          <a:ext cx="9145821" cy="4067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418284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596" y="215098"/>
            <a:ext cx="10001320" cy="1041501"/>
          </a:xfrm>
        </p:spPr>
        <p:txBody>
          <a:bodyPr/>
          <a:lstStyle/>
          <a:p>
            <a:r>
              <a:rPr lang="ru-RU" dirty="0"/>
              <a:t>ХОЛЕРИК  </a:t>
            </a:r>
            <a:br>
              <a:rPr lang="ru-RU" dirty="0"/>
            </a:br>
            <a:r>
              <a:rPr lang="ru-RU" sz="28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6) </a:t>
            </a:r>
            <a:r>
              <a:rPr lang="ru-RU" sz="2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Работа и другие виды деятельности</a:t>
            </a:r>
            <a:endParaRPr lang="ru-RU" sz="40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8680973"/>
              </p:ext>
            </p:extLst>
          </p:nvPr>
        </p:nvGraphicFramePr>
        <p:xfrm>
          <a:off x="1322095" y="1688554"/>
          <a:ext cx="9998514" cy="5032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6403814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832</TotalTime>
  <Words>2706</Words>
  <Application>Microsoft Macintosh PowerPoint</Application>
  <PresentationFormat>Широкоэкранный</PresentationFormat>
  <Paragraphs>340</Paragraphs>
  <Slides>31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Century Gothic</vt:lpstr>
      <vt:lpstr>Wingdings</vt:lpstr>
      <vt:lpstr>Wingdings 3</vt:lpstr>
      <vt:lpstr>Ион</vt:lpstr>
      <vt:lpstr>Определение типов личности   Прогноз возможных проблем и их решение</vt:lpstr>
      <vt:lpstr>Психологические характеристики темпераментов</vt:lpstr>
      <vt:lpstr>Определение по критериям:</vt:lpstr>
      <vt:lpstr>Энергетический комплекс – интровертность или экстровертность </vt:lpstr>
      <vt:lpstr>Определение по критериям:</vt:lpstr>
      <vt:lpstr>ХОЛЕРИК</vt:lpstr>
      <vt:lpstr>ХОЛЕРИК  4) Эмоциональные характеристики</vt:lpstr>
      <vt:lpstr>ХОЛЕРИК  5) Взаимоотношения с другими:</vt:lpstr>
      <vt:lpstr>ХОЛЕРИК   6) Работа и другие виды деятельности</vt:lpstr>
      <vt:lpstr>ХОЛЕРИК  7) В чем нуждается?</vt:lpstr>
      <vt:lpstr>САНГВИНИК</vt:lpstr>
      <vt:lpstr>САНГВИНИК 4) Эмоциональные характеристики</vt:lpstr>
      <vt:lpstr>САНГВИНИК 5) Взаимоотношения с другими</vt:lpstr>
      <vt:lpstr>САНГВИНИК 6) Работа и другие виды деятельности:</vt:lpstr>
      <vt:lpstr>Сангвиник 7) В чём нуждается?</vt:lpstr>
      <vt:lpstr>ФЛЕГМАТИК</vt:lpstr>
      <vt:lpstr>ФЛЕГМАТИК 4) Эмоциональные характеристики</vt:lpstr>
      <vt:lpstr>ФЛЕГМАТИК 5)Взаимоотношения с другими</vt:lpstr>
      <vt:lpstr>ФЛЕГМАТИК 6) Работа и другие виды деятельности</vt:lpstr>
      <vt:lpstr>ФЛЕГМАТИК 7) В чем нуждается?</vt:lpstr>
      <vt:lpstr>МЕЛАНХОЛИК</vt:lpstr>
      <vt:lpstr>МЕЛАНХОЛИК 4)Эмоциональные характеристики</vt:lpstr>
      <vt:lpstr>МЕЛАНХОЛИК 5) Взаимоотношения с другими</vt:lpstr>
      <vt:lpstr>МЕЛАНХОЛИК 6) Работа и другие виды деятельности</vt:lpstr>
      <vt:lpstr>МЕЛАНХОЛИК 7) В чем нуждается?</vt:lpstr>
      <vt:lpstr>Задание</vt:lpstr>
      <vt:lpstr>При обсуждении всех возможных сторон проявления темпераментов необходимо запомнить:</vt:lpstr>
      <vt:lpstr>При обсуждении всех возможных сторон проявления темпераментов необходимо запомнить:</vt:lpstr>
      <vt:lpstr>Правильно использовать этот материал – это значит:</vt:lpstr>
      <vt:lpstr>Неправильное применение этих знаний – значит: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Определение типов личности.  Прогноз возможных проблем и их решение.</dc:title>
  <dc:creator>Natalia</dc:creator>
  <cp:lastModifiedBy>Natalia Dil</cp:lastModifiedBy>
  <cp:revision>34</cp:revision>
  <dcterms:created xsi:type="dcterms:W3CDTF">2020-10-11T07:57:03Z</dcterms:created>
  <dcterms:modified xsi:type="dcterms:W3CDTF">2022-06-27T11:29:19Z</dcterms:modified>
</cp:coreProperties>
</file>