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6E0CB66-3A39-4FFF-99DD-B61EF8D0FEFB}" type="doc">
      <dgm:prSet loTypeId="urn:microsoft.com/office/officeart/2005/8/layout/default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D8C3186-BA47-4B31-A853-06B6C2861586}">
      <dgm:prSet/>
      <dgm:spPr/>
      <dgm:t>
        <a:bodyPr/>
        <a:lstStyle/>
        <a:p>
          <a:r>
            <a:rPr lang="ru-KG"/>
            <a:t>«Любовь –  это драгоценный дар, который мы получаем от Иисуса. Чистая и святая любовь НЕ ЕСТЬ ЧУВСТВО, НО ПРИНЦИП. Те, кто движим истинной любовью, не могут быть безрассудными и слепыми» (ХД).</a:t>
          </a:r>
          <a:endParaRPr lang="en-US"/>
        </a:p>
      </dgm:t>
    </dgm:pt>
    <dgm:pt modelId="{64C0913F-7450-4D2F-BE06-3C3A7FF09655}" type="parTrans" cxnId="{1200D1D0-2E39-4E6A-9C6B-4720BC716711}">
      <dgm:prSet/>
      <dgm:spPr/>
      <dgm:t>
        <a:bodyPr/>
        <a:lstStyle/>
        <a:p>
          <a:endParaRPr lang="en-US"/>
        </a:p>
      </dgm:t>
    </dgm:pt>
    <dgm:pt modelId="{23C6F056-03B8-470E-AD8F-522FBFB2E106}" type="sibTrans" cxnId="{1200D1D0-2E39-4E6A-9C6B-4720BC716711}">
      <dgm:prSet/>
      <dgm:spPr/>
      <dgm:t>
        <a:bodyPr/>
        <a:lstStyle/>
        <a:p>
          <a:endParaRPr lang="en-US"/>
        </a:p>
      </dgm:t>
    </dgm:pt>
    <dgm:pt modelId="{ED90AB0F-2133-413C-B87C-960A0F454B5F}">
      <dgm:prSet/>
      <dgm:spPr/>
      <dgm:t>
        <a:bodyPr/>
        <a:lstStyle/>
        <a:p>
          <a:r>
            <a:rPr lang="ru-KG"/>
            <a:t>Истинная любовь – это высокий, святой принцип, совершенно отличный по своеему характеру от той любви, которая пробуждается под влиянием порыва и внезапно угасает, встретившись с суровыми испытаниями (ХД). </a:t>
          </a:r>
          <a:endParaRPr lang="en-US"/>
        </a:p>
      </dgm:t>
    </dgm:pt>
    <dgm:pt modelId="{0419581E-C107-4105-BFDD-9C7C0BD34175}" type="parTrans" cxnId="{62BB50C9-2F09-4BA9-B89E-024DC73622F2}">
      <dgm:prSet/>
      <dgm:spPr/>
      <dgm:t>
        <a:bodyPr/>
        <a:lstStyle/>
        <a:p>
          <a:endParaRPr lang="en-US"/>
        </a:p>
      </dgm:t>
    </dgm:pt>
    <dgm:pt modelId="{CE59058F-8457-494D-8E9F-000144B64CFB}" type="sibTrans" cxnId="{62BB50C9-2F09-4BA9-B89E-024DC73622F2}">
      <dgm:prSet/>
      <dgm:spPr/>
      <dgm:t>
        <a:bodyPr/>
        <a:lstStyle/>
        <a:p>
          <a:endParaRPr lang="en-US"/>
        </a:p>
      </dgm:t>
    </dgm:pt>
    <dgm:pt modelId="{BC134AA2-FE67-8848-A1D8-F58D44DC3401}" type="pres">
      <dgm:prSet presAssocID="{F6E0CB66-3A39-4FFF-99DD-B61EF8D0FEFB}" presName="diagram" presStyleCnt="0">
        <dgm:presLayoutVars>
          <dgm:dir/>
          <dgm:resizeHandles val="exact"/>
        </dgm:presLayoutVars>
      </dgm:prSet>
      <dgm:spPr/>
    </dgm:pt>
    <dgm:pt modelId="{012A6727-9410-BD44-B7D9-1B84078D11FB}" type="pres">
      <dgm:prSet presAssocID="{2D8C3186-BA47-4B31-A853-06B6C2861586}" presName="node" presStyleLbl="node1" presStyleIdx="0" presStyleCnt="2">
        <dgm:presLayoutVars>
          <dgm:bulletEnabled val="1"/>
        </dgm:presLayoutVars>
      </dgm:prSet>
      <dgm:spPr/>
    </dgm:pt>
    <dgm:pt modelId="{FF10BEC6-2417-6449-9096-E104BDCD4F21}" type="pres">
      <dgm:prSet presAssocID="{23C6F056-03B8-470E-AD8F-522FBFB2E106}" presName="sibTrans" presStyleCnt="0"/>
      <dgm:spPr/>
    </dgm:pt>
    <dgm:pt modelId="{46D1FFA4-7026-4D47-BEB5-CFC60F6A8CE7}" type="pres">
      <dgm:prSet presAssocID="{ED90AB0F-2133-413C-B87C-960A0F454B5F}" presName="node" presStyleLbl="node1" presStyleIdx="1" presStyleCnt="2">
        <dgm:presLayoutVars>
          <dgm:bulletEnabled val="1"/>
        </dgm:presLayoutVars>
      </dgm:prSet>
      <dgm:spPr/>
    </dgm:pt>
  </dgm:ptLst>
  <dgm:cxnLst>
    <dgm:cxn modelId="{F322AE0D-6915-3B41-9FA2-3AFD1C12A2E3}" type="presOf" srcId="{F6E0CB66-3A39-4FFF-99DD-B61EF8D0FEFB}" destId="{BC134AA2-FE67-8848-A1D8-F58D44DC3401}" srcOrd="0" destOrd="0" presId="urn:microsoft.com/office/officeart/2005/8/layout/default"/>
    <dgm:cxn modelId="{744B9331-0602-9447-9B32-99A80E810C28}" type="presOf" srcId="{2D8C3186-BA47-4B31-A853-06B6C2861586}" destId="{012A6727-9410-BD44-B7D9-1B84078D11FB}" srcOrd="0" destOrd="0" presId="urn:microsoft.com/office/officeart/2005/8/layout/default"/>
    <dgm:cxn modelId="{62BB50C9-2F09-4BA9-B89E-024DC73622F2}" srcId="{F6E0CB66-3A39-4FFF-99DD-B61EF8D0FEFB}" destId="{ED90AB0F-2133-413C-B87C-960A0F454B5F}" srcOrd="1" destOrd="0" parTransId="{0419581E-C107-4105-BFDD-9C7C0BD34175}" sibTransId="{CE59058F-8457-494D-8E9F-000144B64CFB}"/>
    <dgm:cxn modelId="{1200D1D0-2E39-4E6A-9C6B-4720BC716711}" srcId="{F6E0CB66-3A39-4FFF-99DD-B61EF8D0FEFB}" destId="{2D8C3186-BA47-4B31-A853-06B6C2861586}" srcOrd="0" destOrd="0" parTransId="{64C0913F-7450-4D2F-BE06-3C3A7FF09655}" sibTransId="{23C6F056-03B8-470E-AD8F-522FBFB2E106}"/>
    <dgm:cxn modelId="{449996E2-70FD-2C41-BEE8-BBDCED7BFEDC}" type="presOf" srcId="{ED90AB0F-2133-413C-B87C-960A0F454B5F}" destId="{46D1FFA4-7026-4D47-BEB5-CFC60F6A8CE7}" srcOrd="0" destOrd="0" presId="urn:microsoft.com/office/officeart/2005/8/layout/default"/>
    <dgm:cxn modelId="{976B6A32-BF1F-FB46-98CF-EB4AA4E0918E}" type="presParOf" srcId="{BC134AA2-FE67-8848-A1D8-F58D44DC3401}" destId="{012A6727-9410-BD44-B7D9-1B84078D11FB}" srcOrd="0" destOrd="0" presId="urn:microsoft.com/office/officeart/2005/8/layout/default"/>
    <dgm:cxn modelId="{7F5ED216-96A2-7C4F-BD6D-29D8D4BF232E}" type="presParOf" srcId="{BC134AA2-FE67-8848-A1D8-F58D44DC3401}" destId="{FF10BEC6-2417-6449-9096-E104BDCD4F21}" srcOrd="1" destOrd="0" presId="urn:microsoft.com/office/officeart/2005/8/layout/default"/>
    <dgm:cxn modelId="{53149397-A0B2-E542-9752-5A29EE78AB30}" type="presParOf" srcId="{BC134AA2-FE67-8848-A1D8-F58D44DC3401}" destId="{46D1FFA4-7026-4D47-BEB5-CFC60F6A8CE7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D2E6FF-2161-408C-86F8-4C17FD5C123D}" type="doc">
      <dgm:prSet loTypeId="urn:microsoft.com/office/officeart/2008/layout/LinedLis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B3B85259-86A9-46C6-8AC9-6635D607EC2E}">
      <dgm:prSet/>
      <dgm:spPr/>
      <dgm:t>
        <a:bodyPr/>
        <a:lstStyle/>
        <a:p>
          <a:r>
            <a:rPr lang="ru-KG"/>
            <a:t>Приходит момент, когда люди понимают, что чувства угасли. Они больше не испытывают восторга, радости и влечения к партнеру. </a:t>
          </a:r>
          <a:endParaRPr lang="en-US"/>
        </a:p>
      </dgm:t>
    </dgm:pt>
    <dgm:pt modelId="{238329AC-1707-4B46-B65E-A902C5CE205E}" type="parTrans" cxnId="{B7ED50BB-8AAB-40F8-A17A-01454AE7F596}">
      <dgm:prSet/>
      <dgm:spPr/>
      <dgm:t>
        <a:bodyPr/>
        <a:lstStyle/>
        <a:p>
          <a:endParaRPr lang="en-US"/>
        </a:p>
      </dgm:t>
    </dgm:pt>
    <dgm:pt modelId="{F54A7773-4BDE-409A-BD90-12AF67B40C9B}" type="sibTrans" cxnId="{B7ED50BB-8AAB-40F8-A17A-01454AE7F596}">
      <dgm:prSet/>
      <dgm:spPr/>
      <dgm:t>
        <a:bodyPr/>
        <a:lstStyle/>
        <a:p>
          <a:endParaRPr lang="en-US"/>
        </a:p>
      </dgm:t>
    </dgm:pt>
    <dgm:pt modelId="{97ADFEEA-357C-40D4-BE74-89CE40C12C09}">
      <dgm:prSet/>
      <dgm:spPr/>
      <dgm:t>
        <a:bodyPr/>
        <a:lstStyle/>
        <a:p>
          <a:r>
            <a:rPr lang="ru-KG"/>
            <a:t>Перед ними стоит выбор – продолжать трудиться над уже имеющимися отношениями и надеяться на то, что любовь вернется или сделать новую попытку и поискать счастья в другигх отношениях. </a:t>
          </a:r>
          <a:endParaRPr lang="en-US"/>
        </a:p>
      </dgm:t>
    </dgm:pt>
    <dgm:pt modelId="{9DF481F7-C501-478C-B769-34613605B539}" type="parTrans" cxnId="{56B43CE5-8287-42EB-AD21-A04BBA334CF6}">
      <dgm:prSet/>
      <dgm:spPr/>
      <dgm:t>
        <a:bodyPr/>
        <a:lstStyle/>
        <a:p>
          <a:endParaRPr lang="en-US"/>
        </a:p>
      </dgm:t>
    </dgm:pt>
    <dgm:pt modelId="{DA2A3D4B-C5F2-45C3-BAF9-EB4740C3D2C6}" type="sibTrans" cxnId="{56B43CE5-8287-42EB-AD21-A04BBA334CF6}">
      <dgm:prSet/>
      <dgm:spPr/>
      <dgm:t>
        <a:bodyPr/>
        <a:lstStyle/>
        <a:p>
          <a:endParaRPr lang="en-US"/>
        </a:p>
      </dgm:t>
    </dgm:pt>
    <dgm:pt modelId="{A449FCE2-754F-4B02-87D7-78D8FB49C3DA}">
      <dgm:prSet/>
      <dgm:spPr/>
      <dgm:t>
        <a:bodyPr/>
        <a:lstStyle/>
        <a:p>
          <a:r>
            <a:rPr lang="ru-KG" dirty="0"/>
            <a:t>Большинство выбирают второе и испытывают разочарование снова и снова, в конце концов  становясь циниками, которые больше нее верят в любовь.</a:t>
          </a:r>
          <a:endParaRPr lang="en-US" dirty="0"/>
        </a:p>
      </dgm:t>
    </dgm:pt>
    <dgm:pt modelId="{EBBEB519-A621-44FD-BF63-04D9A66526DB}" type="parTrans" cxnId="{C97C3907-DBE3-47DC-9F60-C580C1C4E564}">
      <dgm:prSet/>
      <dgm:spPr/>
      <dgm:t>
        <a:bodyPr/>
        <a:lstStyle/>
        <a:p>
          <a:endParaRPr lang="en-US"/>
        </a:p>
      </dgm:t>
    </dgm:pt>
    <dgm:pt modelId="{8CF8B29C-9D73-4D06-88E8-907740BCE32C}" type="sibTrans" cxnId="{C97C3907-DBE3-47DC-9F60-C580C1C4E564}">
      <dgm:prSet/>
      <dgm:spPr/>
      <dgm:t>
        <a:bodyPr/>
        <a:lstStyle/>
        <a:p>
          <a:endParaRPr lang="en-US"/>
        </a:p>
      </dgm:t>
    </dgm:pt>
    <dgm:pt modelId="{7005DF14-23FB-5B47-AC8B-A179244231DB}" type="pres">
      <dgm:prSet presAssocID="{21D2E6FF-2161-408C-86F8-4C17FD5C123D}" presName="vert0" presStyleCnt="0">
        <dgm:presLayoutVars>
          <dgm:dir/>
          <dgm:animOne val="branch"/>
          <dgm:animLvl val="lvl"/>
        </dgm:presLayoutVars>
      </dgm:prSet>
      <dgm:spPr/>
    </dgm:pt>
    <dgm:pt modelId="{66B5B375-FC77-9646-B08A-BB4AF8F3DCA1}" type="pres">
      <dgm:prSet presAssocID="{B3B85259-86A9-46C6-8AC9-6635D607EC2E}" presName="thickLine" presStyleLbl="alignNode1" presStyleIdx="0" presStyleCnt="3"/>
      <dgm:spPr/>
    </dgm:pt>
    <dgm:pt modelId="{8AC8A718-9D57-3749-9930-A5FC57DFD479}" type="pres">
      <dgm:prSet presAssocID="{B3B85259-86A9-46C6-8AC9-6635D607EC2E}" presName="horz1" presStyleCnt="0"/>
      <dgm:spPr/>
    </dgm:pt>
    <dgm:pt modelId="{8362534E-C28B-184B-B5CB-84C52ED5058E}" type="pres">
      <dgm:prSet presAssocID="{B3B85259-86A9-46C6-8AC9-6635D607EC2E}" presName="tx1" presStyleLbl="revTx" presStyleIdx="0" presStyleCnt="3"/>
      <dgm:spPr/>
    </dgm:pt>
    <dgm:pt modelId="{F66ACB37-D0E6-E14D-B175-EDB19FD43896}" type="pres">
      <dgm:prSet presAssocID="{B3B85259-86A9-46C6-8AC9-6635D607EC2E}" presName="vert1" presStyleCnt="0"/>
      <dgm:spPr/>
    </dgm:pt>
    <dgm:pt modelId="{AD182D44-3456-054B-89E9-9392F2C9D777}" type="pres">
      <dgm:prSet presAssocID="{97ADFEEA-357C-40D4-BE74-89CE40C12C09}" presName="thickLine" presStyleLbl="alignNode1" presStyleIdx="1" presStyleCnt="3"/>
      <dgm:spPr/>
    </dgm:pt>
    <dgm:pt modelId="{B223A4C1-FD5B-B94F-BDC1-07076E635B97}" type="pres">
      <dgm:prSet presAssocID="{97ADFEEA-357C-40D4-BE74-89CE40C12C09}" presName="horz1" presStyleCnt="0"/>
      <dgm:spPr/>
    </dgm:pt>
    <dgm:pt modelId="{54F21243-85CF-F947-90FF-198046C6B12D}" type="pres">
      <dgm:prSet presAssocID="{97ADFEEA-357C-40D4-BE74-89CE40C12C09}" presName="tx1" presStyleLbl="revTx" presStyleIdx="1" presStyleCnt="3"/>
      <dgm:spPr/>
    </dgm:pt>
    <dgm:pt modelId="{F1490DFA-0994-844B-BDBF-7A03BD9504B2}" type="pres">
      <dgm:prSet presAssocID="{97ADFEEA-357C-40D4-BE74-89CE40C12C09}" presName="vert1" presStyleCnt="0"/>
      <dgm:spPr/>
    </dgm:pt>
    <dgm:pt modelId="{ED658A3C-E027-DF49-B2DA-F89EC8513EB6}" type="pres">
      <dgm:prSet presAssocID="{A449FCE2-754F-4B02-87D7-78D8FB49C3DA}" presName="thickLine" presStyleLbl="alignNode1" presStyleIdx="2" presStyleCnt="3"/>
      <dgm:spPr/>
    </dgm:pt>
    <dgm:pt modelId="{32CC2FB6-AC6E-4841-8CEA-5B5EA7BB5717}" type="pres">
      <dgm:prSet presAssocID="{A449FCE2-754F-4B02-87D7-78D8FB49C3DA}" presName="horz1" presStyleCnt="0"/>
      <dgm:spPr/>
    </dgm:pt>
    <dgm:pt modelId="{D2B673D8-CDDA-CA47-84F9-5781111AD7F2}" type="pres">
      <dgm:prSet presAssocID="{A449FCE2-754F-4B02-87D7-78D8FB49C3DA}" presName="tx1" presStyleLbl="revTx" presStyleIdx="2" presStyleCnt="3"/>
      <dgm:spPr/>
    </dgm:pt>
    <dgm:pt modelId="{61AACA46-F8D8-B643-8766-7ECBC3EC3074}" type="pres">
      <dgm:prSet presAssocID="{A449FCE2-754F-4B02-87D7-78D8FB49C3DA}" presName="vert1" presStyleCnt="0"/>
      <dgm:spPr/>
    </dgm:pt>
  </dgm:ptLst>
  <dgm:cxnLst>
    <dgm:cxn modelId="{C97C3907-DBE3-47DC-9F60-C580C1C4E564}" srcId="{21D2E6FF-2161-408C-86F8-4C17FD5C123D}" destId="{A449FCE2-754F-4B02-87D7-78D8FB49C3DA}" srcOrd="2" destOrd="0" parTransId="{EBBEB519-A621-44FD-BF63-04D9A66526DB}" sibTransId="{8CF8B29C-9D73-4D06-88E8-907740BCE32C}"/>
    <dgm:cxn modelId="{6867021D-3ACF-264A-9362-C7ECE8AF790C}" type="presOf" srcId="{21D2E6FF-2161-408C-86F8-4C17FD5C123D}" destId="{7005DF14-23FB-5B47-AC8B-A179244231DB}" srcOrd="0" destOrd="0" presId="urn:microsoft.com/office/officeart/2008/layout/LinedList"/>
    <dgm:cxn modelId="{7E110A30-E11B-534E-8BDA-BA682BAFD6D6}" type="presOf" srcId="{A449FCE2-754F-4B02-87D7-78D8FB49C3DA}" destId="{D2B673D8-CDDA-CA47-84F9-5781111AD7F2}" srcOrd="0" destOrd="0" presId="urn:microsoft.com/office/officeart/2008/layout/LinedList"/>
    <dgm:cxn modelId="{288F337B-0CC1-5B4D-AD83-F14228E27A2B}" type="presOf" srcId="{97ADFEEA-357C-40D4-BE74-89CE40C12C09}" destId="{54F21243-85CF-F947-90FF-198046C6B12D}" srcOrd="0" destOrd="0" presId="urn:microsoft.com/office/officeart/2008/layout/LinedList"/>
    <dgm:cxn modelId="{E60D03B9-9394-2745-9C4F-F28D1E8EB352}" type="presOf" srcId="{B3B85259-86A9-46C6-8AC9-6635D607EC2E}" destId="{8362534E-C28B-184B-B5CB-84C52ED5058E}" srcOrd="0" destOrd="0" presId="urn:microsoft.com/office/officeart/2008/layout/LinedList"/>
    <dgm:cxn modelId="{B7ED50BB-8AAB-40F8-A17A-01454AE7F596}" srcId="{21D2E6FF-2161-408C-86F8-4C17FD5C123D}" destId="{B3B85259-86A9-46C6-8AC9-6635D607EC2E}" srcOrd="0" destOrd="0" parTransId="{238329AC-1707-4B46-B65E-A902C5CE205E}" sibTransId="{F54A7773-4BDE-409A-BD90-12AF67B40C9B}"/>
    <dgm:cxn modelId="{56B43CE5-8287-42EB-AD21-A04BBA334CF6}" srcId="{21D2E6FF-2161-408C-86F8-4C17FD5C123D}" destId="{97ADFEEA-357C-40D4-BE74-89CE40C12C09}" srcOrd="1" destOrd="0" parTransId="{9DF481F7-C501-478C-B769-34613605B539}" sibTransId="{DA2A3D4B-C5F2-45C3-BAF9-EB4740C3D2C6}"/>
    <dgm:cxn modelId="{24056962-DE5D-5E4A-95B8-4EA77D7792ED}" type="presParOf" srcId="{7005DF14-23FB-5B47-AC8B-A179244231DB}" destId="{66B5B375-FC77-9646-B08A-BB4AF8F3DCA1}" srcOrd="0" destOrd="0" presId="urn:microsoft.com/office/officeart/2008/layout/LinedList"/>
    <dgm:cxn modelId="{D4DCE091-D51D-244F-B286-66E4074BAB8E}" type="presParOf" srcId="{7005DF14-23FB-5B47-AC8B-A179244231DB}" destId="{8AC8A718-9D57-3749-9930-A5FC57DFD479}" srcOrd="1" destOrd="0" presId="urn:microsoft.com/office/officeart/2008/layout/LinedList"/>
    <dgm:cxn modelId="{91D15847-0483-9245-BC4A-C94969551FD6}" type="presParOf" srcId="{8AC8A718-9D57-3749-9930-A5FC57DFD479}" destId="{8362534E-C28B-184B-B5CB-84C52ED5058E}" srcOrd="0" destOrd="0" presId="urn:microsoft.com/office/officeart/2008/layout/LinedList"/>
    <dgm:cxn modelId="{35A02140-D04D-DC40-9AB3-91E516FCCB68}" type="presParOf" srcId="{8AC8A718-9D57-3749-9930-A5FC57DFD479}" destId="{F66ACB37-D0E6-E14D-B175-EDB19FD43896}" srcOrd="1" destOrd="0" presId="urn:microsoft.com/office/officeart/2008/layout/LinedList"/>
    <dgm:cxn modelId="{A6CFA4D6-36C0-5E4D-B12F-1DD7EC4B35DB}" type="presParOf" srcId="{7005DF14-23FB-5B47-AC8B-A179244231DB}" destId="{AD182D44-3456-054B-89E9-9392F2C9D777}" srcOrd="2" destOrd="0" presId="urn:microsoft.com/office/officeart/2008/layout/LinedList"/>
    <dgm:cxn modelId="{B23C42A4-0B9E-3740-BF42-CEF0485BF322}" type="presParOf" srcId="{7005DF14-23FB-5B47-AC8B-A179244231DB}" destId="{B223A4C1-FD5B-B94F-BDC1-07076E635B97}" srcOrd="3" destOrd="0" presId="urn:microsoft.com/office/officeart/2008/layout/LinedList"/>
    <dgm:cxn modelId="{ACAB7A49-F05F-1147-8466-668D86364898}" type="presParOf" srcId="{B223A4C1-FD5B-B94F-BDC1-07076E635B97}" destId="{54F21243-85CF-F947-90FF-198046C6B12D}" srcOrd="0" destOrd="0" presId="urn:microsoft.com/office/officeart/2008/layout/LinedList"/>
    <dgm:cxn modelId="{24C5A758-D2C6-D54E-AF3F-8AC244F2B826}" type="presParOf" srcId="{B223A4C1-FD5B-B94F-BDC1-07076E635B97}" destId="{F1490DFA-0994-844B-BDBF-7A03BD9504B2}" srcOrd="1" destOrd="0" presId="urn:microsoft.com/office/officeart/2008/layout/LinedList"/>
    <dgm:cxn modelId="{76B7EEA7-C5B3-3342-825A-C3D7EEB2747C}" type="presParOf" srcId="{7005DF14-23FB-5B47-AC8B-A179244231DB}" destId="{ED658A3C-E027-DF49-B2DA-F89EC8513EB6}" srcOrd="4" destOrd="0" presId="urn:microsoft.com/office/officeart/2008/layout/LinedList"/>
    <dgm:cxn modelId="{4BB32818-045D-A84F-92A1-1C349D0B6C64}" type="presParOf" srcId="{7005DF14-23FB-5B47-AC8B-A179244231DB}" destId="{32CC2FB6-AC6E-4841-8CEA-5B5EA7BB5717}" srcOrd="5" destOrd="0" presId="urn:microsoft.com/office/officeart/2008/layout/LinedList"/>
    <dgm:cxn modelId="{A281280E-10C9-5D42-94B2-5A29C0931E75}" type="presParOf" srcId="{32CC2FB6-AC6E-4841-8CEA-5B5EA7BB5717}" destId="{D2B673D8-CDDA-CA47-84F9-5781111AD7F2}" srcOrd="0" destOrd="0" presId="urn:microsoft.com/office/officeart/2008/layout/LinedList"/>
    <dgm:cxn modelId="{41FD4D24-7A78-2C43-928F-7C5112CCC547}" type="presParOf" srcId="{32CC2FB6-AC6E-4841-8CEA-5B5EA7BB5717}" destId="{61AACA46-F8D8-B643-8766-7ECBC3EC3074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AC773E1-3165-4C12-AB92-875CDEB8C616}" type="doc">
      <dgm:prSet loTypeId="urn:microsoft.com/office/officeart/2008/layout/LinedLis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FBA5D13-FFDB-4E2D-AC99-6E3F5B8B683B}">
      <dgm:prSet/>
      <dgm:spPr/>
      <dgm:t>
        <a:bodyPr/>
        <a:lstStyle/>
        <a:p>
          <a:r>
            <a:rPr lang="ru-KG"/>
            <a:t>Мужчины думают: она никогда не изменится</a:t>
          </a:r>
          <a:endParaRPr lang="en-US"/>
        </a:p>
      </dgm:t>
    </dgm:pt>
    <dgm:pt modelId="{85847D43-9E03-4655-9089-98A661EB5381}" type="parTrans" cxnId="{33964BE1-FD18-4F70-A334-C2638C1F4136}">
      <dgm:prSet/>
      <dgm:spPr/>
      <dgm:t>
        <a:bodyPr/>
        <a:lstStyle/>
        <a:p>
          <a:endParaRPr lang="en-US"/>
        </a:p>
      </dgm:t>
    </dgm:pt>
    <dgm:pt modelId="{F4E0A105-BCA4-4ED4-9EF5-0EE96D985551}" type="sibTrans" cxnId="{33964BE1-FD18-4F70-A334-C2638C1F4136}">
      <dgm:prSet/>
      <dgm:spPr/>
      <dgm:t>
        <a:bodyPr/>
        <a:lstStyle/>
        <a:p>
          <a:endParaRPr lang="en-US"/>
        </a:p>
      </dgm:t>
    </dgm:pt>
    <dgm:pt modelId="{E1DF2FFE-B2E0-4FF9-A3EF-81FC1B5C822B}">
      <dgm:prSet/>
      <dgm:spPr/>
      <dgm:t>
        <a:bodyPr/>
        <a:lstStyle/>
        <a:p>
          <a:r>
            <a:rPr lang="ru-KG" dirty="0"/>
            <a:t>Женщины думают: он обязательно поменяется</a:t>
          </a:r>
          <a:endParaRPr lang="en-US" dirty="0"/>
        </a:p>
      </dgm:t>
    </dgm:pt>
    <dgm:pt modelId="{893E89A2-334C-4AA6-B172-C9458BBC7978}" type="parTrans" cxnId="{91BAECD0-AF8C-44A1-B374-62CD8180F784}">
      <dgm:prSet/>
      <dgm:spPr/>
      <dgm:t>
        <a:bodyPr/>
        <a:lstStyle/>
        <a:p>
          <a:endParaRPr lang="en-US"/>
        </a:p>
      </dgm:t>
    </dgm:pt>
    <dgm:pt modelId="{EEC5CCE4-1E77-4CEE-AE4B-56DE47F2DC95}" type="sibTrans" cxnId="{91BAECD0-AF8C-44A1-B374-62CD8180F784}">
      <dgm:prSet/>
      <dgm:spPr/>
      <dgm:t>
        <a:bodyPr/>
        <a:lstStyle/>
        <a:p>
          <a:endParaRPr lang="en-US"/>
        </a:p>
      </dgm:t>
    </dgm:pt>
    <dgm:pt modelId="{55ABB32E-EA12-43EB-80A9-255DB2936D92}">
      <dgm:prSet/>
      <dgm:spPr/>
      <dgm:t>
        <a:bodyPr/>
        <a:lstStyle/>
        <a:p>
          <a:r>
            <a:rPr lang="ru-KG" b="1" dirty="0"/>
            <a:t>И те и другие ошибаются! Нельзя рассчитывать на изменения или неизменность чего бы то ни было</a:t>
          </a:r>
        </a:p>
        <a:p>
          <a:endParaRPr lang="en-US" dirty="0"/>
        </a:p>
      </dgm:t>
    </dgm:pt>
    <dgm:pt modelId="{6A1E9FF8-D099-4848-B803-713E3A71DEDB}" type="parTrans" cxnId="{701EDB87-29E1-449B-8E40-997802BBB75D}">
      <dgm:prSet/>
      <dgm:spPr/>
      <dgm:t>
        <a:bodyPr/>
        <a:lstStyle/>
        <a:p>
          <a:endParaRPr lang="en-US"/>
        </a:p>
      </dgm:t>
    </dgm:pt>
    <dgm:pt modelId="{BB7EFDE8-FA4B-4AC0-89A6-A14750F6BF01}" type="sibTrans" cxnId="{701EDB87-29E1-449B-8E40-997802BBB75D}">
      <dgm:prSet/>
      <dgm:spPr/>
      <dgm:t>
        <a:bodyPr/>
        <a:lstStyle/>
        <a:p>
          <a:endParaRPr lang="en-US"/>
        </a:p>
      </dgm:t>
    </dgm:pt>
    <dgm:pt modelId="{A0CDEDEB-3DFC-0241-9200-EAF150E37787}" type="pres">
      <dgm:prSet presAssocID="{0AC773E1-3165-4C12-AB92-875CDEB8C616}" presName="vert0" presStyleCnt="0">
        <dgm:presLayoutVars>
          <dgm:dir/>
          <dgm:animOne val="branch"/>
          <dgm:animLvl val="lvl"/>
        </dgm:presLayoutVars>
      </dgm:prSet>
      <dgm:spPr/>
    </dgm:pt>
    <dgm:pt modelId="{8C564CDF-CD1F-6043-8491-7ACC3C30E7A8}" type="pres">
      <dgm:prSet presAssocID="{3FBA5D13-FFDB-4E2D-AC99-6E3F5B8B683B}" presName="thickLine" presStyleLbl="alignNode1" presStyleIdx="0" presStyleCnt="3"/>
      <dgm:spPr/>
    </dgm:pt>
    <dgm:pt modelId="{D850082C-787A-6545-B89A-D811B4913FED}" type="pres">
      <dgm:prSet presAssocID="{3FBA5D13-FFDB-4E2D-AC99-6E3F5B8B683B}" presName="horz1" presStyleCnt="0"/>
      <dgm:spPr/>
    </dgm:pt>
    <dgm:pt modelId="{9D41DF4C-F051-BA44-8AA6-377BF469F36E}" type="pres">
      <dgm:prSet presAssocID="{3FBA5D13-FFDB-4E2D-AC99-6E3F5B8B683B}" presName="tx1" presStyleLbl="revTx" presStyleIdx="0" presStyleCnt="3"/>
      <dgm:spPr/>
    </dgm:pt>
    <dgm:pt modelId="{F891133F-15EE-5D47-8354-A7FA3556D0AD}" type="pres">
      <dgm:prSet presAssocID="{3FBA5D13-FFDB-4E2D-AC99-6E3F5B8B683B}" presName="vert1" presStyleCnt="0"/>
      <dgm:spPr/>
    </dgm:pt>
    <dgm:pt modelId="{363548F5-3CFA-9D49-82D7-81E3921836B3}" type="pres">
      <dgm:prSet presAssocID="{E1DF2FFE-B2E0-4FF9-A3EF-81FC1B5C822B}" presName="thickLine" presStyleLbl="alignNode1" presStyleIdx="1" presStyleCnt="3"/>
      <dgm:spPr/>
    </dgm:pt>
    <dgm:pt modelId="{A18B54B4-47F0-184D-AA94-7200973C6269}" type="pres">
      <dgm:prSet presAssocID="{E1DF2FFE-B2E0-4FF9-A3EF-81FC1B5C822B}" presName="horz1" presStyleCnt="0"/>
      <dgm:spPr/>
    </dgm:pt>
    <dgm:pt modelId="{9533494C-8A3E-D14C-B789-D6BEBA9EC0C1}" type="pres">
      <dgm:prSet presAssocID="{E1DF2FFE-B2E0-4FF9-A3EF-81FC1B5C822B}" presName="tx1" presStyleLbl="revTx" presStyleIdx="1" presStyleCnt="3"/>
      <dgm:spPr/>
    </dgm:pt>
    <dgm:pt modelId="{9C99D531-0ED0-0347-89FF-E76A195E3CBD}" type="pres">
      <dgm:prSet presAssocID="{E1DF2FFE-B2E0-4FF9-A3EF-81FC1B5C822B}" presName="vert1" presStyleCnt="0"/>
      <dgm:spPr/>
    </dgm:pt>
    <dgm:pt modelId="{6B1A896D-B5C9-5E46-836B-ADF5F45FD65B}" type="pres">
      <dgm:prSet presAssocID="{55ABB32E-EA12-43EB-80A9-255DB2936D92}" presName="thickLine" presStyleLbl="alignNode1" presStyleIdx="2" presStyleCnt="3"/>
      <dgm:spPr/>
    </dgm:pt>
    <dgm:pt modelId="{06ECC0BD-704A-6942-BF1B-AB4FEEB4685B}" type="pres">
      <dgm:prSet presAssocID="{55ABB32E-EA12-43EB-80A9-255DB2936D92}" presName="horz1" presStyleCnt="0"/>
      <dgm:spPr/>
    </dgm:pt>
    <dgm:pt modelId="{8388DDA2-78A7-5A45-92BF-CB6D81CE4F71}" type="pres">
      <dgm:prSet presAssocID="{55ABB32E-EA12-43EB-80A9-255DB2936D92}" presName="tx1" presStyleLbl="revTx" presStyleIdx="2" presStyleCnt="3"/>
      <dgm:spPr/>
    </dgm:pt>
    <dgm:pt modelId="{7D991F60-FDFE-3E45-9E8E-60A49C8C363F}" type="pres">
      <dgm:prSet presAssocID="{55ABB32E-EA12-43EB-80A9-255DB2936D92}" presName="vert1" presStyleCnt="0"/>
      <dgm:spPr/>
    </dgm:pt>
  </dgm:ptLst>
  <dgm:cxnLst>
    <dgm:cxn modelId="{0A1F4419-26C9-B24C-A187-B65CD9C75A70}" type="presOf" srcId="{55ABB32E-EA12-43EB-80A9-255DB2936D92}" destId="{8388DDA2-78A7-5A45-92BF-CB6D81CE4F71}" srcOrd="0" destOrd="0" presId="urn:microsoft.com/office/officeart/2008/layout/LinedList"/>
    <dgm:cxn modelId="{701EDB87-29E1-449B-8E40-997802BBB75D}" srcId="{0AC773E1-3165-4C12-AB92-875CDEB8C616}" destId="{55ABB32E-EA12-43EB-80A9-255DB2936D92}" srcOrd="2" destOrd="0" parTransId="{6A1E9FF8-D099-4848-B803-713E3A71DEDB}" sibTransId="{BB7EFDE8-FA4B-4AC0-89A6-A14750F6BF01}"/>
    <dgm:cxn modelId="{91BAECD0-AF8C-44A1-B374-62CD8180F784}" srcId="{0AC773E1-3165-4C12-AB92-875CDEB8C616}" destId="{E1DF2FFE-B2E0-4FF9-A3EF-81FC1B5C822B}" srcOrd="1" destOrd="0" parTransId="{893E89A2-334C-4AA6-B172-C9458BBC7978}" sibTransId="{EEC5CCE4-1E77-4CEE-AE4B-56DE47F2DC95}"/>
    <dgm:cxn modelId="{29B9E4D4-C1D3-9E4C-A16B-78C6DDB35AC7}" type="presOf" srcId="{3FBA5D13-FFDB-4E2D-AC99-6E3F5B8B683B}" destId="{9D41DF4C-F051-BA44-8AA6-377BF469F36E}" srcOrd="0" destOrd="0" presId="urn:microsoft.com/office/officeart/2008/layout/LinedList"/>
    <dgm:cxn modelId="{33964BE1-FD18-4F70-A334-C2638C1F4136}" srcId="{0AC773E1-3165-4C12-AB92-875CDEB8C616}" destId="{3FBA5D13-FFDB-4E2D-AC99-6E3F5B8B683B}" srcOrd="0" destOrd="0" parTransId="{85847D43-9E03-4655-9089-98A661EB5381}" sibTransId="{F4E0A105-BCA4-4ED4-9EF5-0EE96D985551}"/>
    <dgm:cxn modelId="{FB36C1F3-C1E6-5F44-BDA9-03044D32BCF5}" type="presOf" srcId="{0AC773E1-3165-4C12-AB92-875CDEB8C616}" destId="{A0CDEDEB-3DFC-0241-9200-EAF150E37787}" srcOrd="0" destOrd="0" presId="urn:microsoft.com/office/officeart/2008/layout/LinedList"/>
    <dgm:cxn modelId="{D18B92F9-4232-1A49-92AB-AA2021F4EA42}" type="presOf" srcId="{E1DF2FFE-B2E0-4FF9-A3EF-81FC1B5C822B}" destId="{9533494C-8A3E-D14C-B789-D6BEBA9EC0C1}" srcOrd="0" destOrd="0" presId="urn:microsoft.com/office/officeart/2008/layout/LinedList"/>
    <dgm:cxn modelId="{9B3CD0A0-7C35-934C-B04D-7D9FCC6A53E1}" type="presParOf" srcId="{A0CDEDEB-3DFC-0241-9200-EAF150E37787}" destId="{8C564CDF-CD1F-6043-8491-7ACC3C30E7A8}" srcOrd="0" destOrd="0" presId="urn:microsoft.com/office/officeart/2008/layout/LinedList"/>
    <dgm:cxn modelId="{2AE34D48-4D14-6747-8E3E-66AA5EFA1943}" type="presParOf" srcId="{A0CDEDEB-3DFC-0241-9200-EAF150E37787}" destId="{D850082C-787A-6545-B89A-D811B4913FED}" srcOrd="1" destOrd="0" presId="urn:microsoft.com/office/officeart/2008/layout/LinedList"/>
    <dgm:cxn modelId="{DB63392E-1C2C-9D4E-A35D-AAD22CAD2984}" type="presParOf" srcId="{D850082C-787A-6545-B89A-D811B4913FED}" destId="{9D41DF4C-F051-BA44-8AA6-377BF469F36E}" srcOrd="0" destOrd="0" presId="urn:microsoft.com/office/officeart/2008/layout/LinedList"/>
    <dgm:cxn modelId="{0E3F886C-3848-0148-8184-637EEBEDCC27}" type="presParOf" srcId="{D850082C-787A-6545-B89A-D811B4913FED}" destId="{F891133F-15EE-5D47-8354-A7FA3556D0AD}" srcOrd="1" destOrd="0" presId="urn:microsoft.com/office/officeart/2008/layout/LinedList"/>
    <dgm:cxn modelId="{83282EE6-D191-7840-AB26-8FC6712F956D}" type="presParOf" srcId="{A0CDEDEB-3DFC-0241-9200-EAF150E37787}" destId="{363548F5-3CFA-9D49-82D7-81E3921836B3}" srcOrd="2" destOrd="0" presId="urn:microsoft.com/office/officeart/2008/layout/LinedList"/>
    <dgm:cxn modelId="{536BFE17-4FE9-C64A-8E4C-CF71957CBD26}" type="presParOf" srcId="{A0CDEDEB-3DFC-0241-9200-EAF150E37787}" destId="{A18B54B4-47F0-184D-AA94-7200973C6269}" srcOrd="3" destOrd="0" presId="urn:microsoft.com/office/officeart/2008/layout/LinedList"/>
    <dgm:cxn modelId="{C3EA6C1B-920D-E74F-B444-3D7D7EFE3341}" type="presParOf" srcId="{A18B54B4-47F0-184D-AA94-7200973C6269}" destId="{9533494C-8A3E-D14C-B789-D6BEBA9EC0C1}" srcOrd="0" destOrd="0" presId="urn:microsoft.com/office/officeart/2008/layout/LinedList"/>
    <dgm:cxn modelId="{AFF818D8-BE83-F64F-98DB-ED60CD3D005B}" type="presParOf" srcId="{A18B54B4-47F0-184D-AA94-7200973C6269}" destId="{9C99D531-0ED0-0347-89FF-E76A195E3CBD}" srcOrd="1" destOrd="0" presId="urn:microsoft.com/office/officeart/2008/layout/LinedList"/>
    <dgm:cxn modelId="{B8C6E412-711F-5A40-AC81-DB2720D37C94}" type="presParOf" srcId="{A0CDEDEB-3DFC-0241-9200-EAF150E37787}" destId="{6B1A896D-B5C9-5E46-836B-ADF5F45FD65B}" srcOrd="4" destOrd="0" presId="urn:microsoft.com/office/officeart/2008/layout/LinedList"/>
    <dgm:cxn modelId="{E1546B1B-0349-6E43-932E-FB3CDC4FC0DC}" type="presParOf" srcId="{A0CDEDEB-3DFC-0241-9200-EAF150E37787}" destId="{06ECC0BD-704A-6942-BF1B-AB4FEEB4685B}" srcOrd="5" destOrd="0" presId="urn:microsoft.com/office/officeart/2008/layout/LinedList"/>
    <dgm:cxn modelId="{D3B7253E-6512-DC43-8422-7AAF737429B2}" type="presParOf" srcId="{06ECC0BD-704A-6942-BF1B-AB4FEEB4685B}" destId="{8388DDA2-78A7-5A45-92BF-CB6D81CE4F71}" srcOrd="0" destOrd="0" presId="urn:microsoft.com/office/officeart/2008/layout/LinedList"/>
    <dgm:cxn modelId="{AD1A0821-D5F7-1740-838A-942F4A10D874}" type="presParOf" srcId="{06ECC0BD-704A-6942-BF1B-AB4FEEB4685B}" destId="{7D991F60-FDFE-3E45-9E8E-60A49C8C363F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24104ED-C851-45A0-A030-5657CAB15725}" type="doc">
      <dgm:prSet loTypeId="urn:microsoft.com/office/officeart/2008/layout/LinedList" loCatId="list" qsTypeId="urn:microsoft.com/office/officeart/2005/8/quickstyle/simple2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E0F37B61-FD63-4454-9F5A-EF9DBEA76984}">
      <dgm:prSet/>
      <dgm:spPr/>
      <dgm:t>
        <a:bodyPr/>
        <a:lstStyle/>
        <a:p>
          <a:r>
            <a:rPr lang="ru-KG"/>
            <a:t>Проявляйте терпение и прощайте друг друга</a:t>
          </a:r>
          <a:endParaRPr lang="en-US"/>
        </a:p>
      </dgm:t>
    </dgm:pt>
    <dgm:pt modelId="{9869B881-FD9F-44BB-AA69-49719B91F1DF}" type="parTrans" cxnId="{82F5E501-AABF-4C67-B0AA-27D11B28EBD4}">
      <dgm:prSet/>
      <dgm:spPr/>
      <dgm:t>
        <a:bodyPr/>
        <a:lstStyle/>
        <a:p>
          <a:endParaRPr lang="en-US"/>
        </a:p>
      </dgm:t>
    </dgm:pt>
    <dgm:pt modelId="{DD379A68-9094-4E23-B572-C858558006F9}" type="sibTrans" cxnId="{82F5E501-AABF-4C67-B0AA-27D11B28EBD4}">
      <dgm:prSet/>
      <dgm:spPr/>
      <dgm:t>
        <a:bodyPr/>
        <a:lstStyle/>
        <a:p>
          <a:endParaRPr lang="en-US"/>
        </a:p>
      </dgm:t>
    </dgm:pt>
    <dgm:pt modelId="{83DCF613-02BC-4523-BD8A-044877F346B5}">
      <dgm:prSet/>
      <dgm:spPr/>
      <dgm:t>
        <a:bodyPr/>
        <a:lstStyle/>
        <a:p>
          <a:r>
            <a:rPr lang="ru-KG"/>
            <a:t>Следите за своими мыслями (оправдывайте своего партнера, а не обвиняйте его)</a:t>
          </a:r>
          <a:endParaRPr lang="en-US"/>
        </a:p>
      </dgm:t>
    </dgm:pt>
    <dgm:pt modelId="{E9182C95-A2BE-4B11-AC3B-383097478F6A}" type="parTrans" cxnId="{5A80F22C-DA46-4F11-9E37-8D18611FA93E}">
      <dgm:prSet/>
      <dgm:spPr/>
      <dgm:t>
        <a:bodyPr/>
        <a:lstStyle/>
        <a:p>
          <a:endParaRPr lang="en-US"/>
        </a:p>
      </dgm:t>
    </dgm:pt>
    <dgm:pt modelId="{20CD0E96-403F-4F36-91D8-50A6A9B5432A}" type="sibTrans" cxnId="{5A80F22C-DA46-4F11-9E37-8D18611FA93E}">
      <dgm:prSet/>
      <dgm:spPr/>
      <dgm:t>
        <a:bodyPr/>
        <a:lstStyle/>
        <a:p>
          <a:endParaRPr lang="en-US"/>
        </a:p>
      </dgm:t>
    </dgm:pt>
    <dgm:pt modelId="{F752CED6-6CA2-489B-A83F-0F42B9831168}">
      <dgm:prSet/>
      <dgm:spPr/>
      <dgm:t>
        <a:bodyPr/>
        <a:lstStyle/>
        <a:p>
          <a:r>
            <a:rPr lang="ru-KG" dirty="0"/>
            <a:t>Защищайте свои границы и уважайте личное пространство партнера (стать одним целым –вовсе не значит раствориться друг в друге)</a:t>
          </a:r>
          <a:endParaRPr lang="en-US" dirty="0"/>
        </a:p>
      </dgm:t>
    </dgm:pt>
    <dgm:pt modelId="{4494D33C-E9EB-4AB3-A341-DF4431CDDFA6}" type="parTrans" cxnId="{C0DB40D5-334C-423F-B20E-638C430DA062}">
      <dgm:prSet/>
      <dgm:spPr/>
      <dgm:t>
        <a:bodyPr/>
        <a:lstStyle/>
        <a:p>
          <a:endParaRPr lang="en-US"/>
        </a:p>
      </dgm:t>
    </dgm:pt>
    <dgm:pt modelId="{59FC613D-61E2-44E9-BB54-840DE1136287}" type="sibTrans" cxnId="{C0DB40D5-334C-423F-B20E-638C430DA062}">
      <dgm:prSet/>
      <dgm:spPr/>
      <dgm:t>
        <a:bodyPr/>
        <a:lstStyle/>
        <a:p>
          <a:endParaRPr lang="en-US"/>
        </a:p>
      </dgm:t>
    </dgm:pt>
    <dgm:pt modelId="{2F721E93-BE58-4D91-8E2D-6B43CE91CA90}">
      <dgm:prSet/>
      <dgm:spPr/>
      <dgm:t>
        <a:bodyPr/>
        <a:lstStyle/>
        <a:p>
          <a:r>
            <a:rPr lang="ru-KG"/>
            <a:t>Будьте ответственны, но не берите на себя ответственность своего супруга</a:t>
          </a:r>
          <a:endParaRPr lang="en-US"/>
        </a:p>
      </dgm:t>
    </dgm:pt>
    <dgm:pt modelId="{0DBADD36-22AC-4C5B-A016-FDDD8395B717}" type="parTrans" cxnId="{402251B7-DD86-48BB-96E7-F5FA14F128EB}">
      <dgm:prSet/>
      <dgm:spPr/>
      <dgm:t>
        <a:bodyPr/>
        <a:lstStyle/>
        <a:p>
          <a:endParaRPr lang="en-US"/>
        </a:p>
      </dgm:t>
    </dgm:pt>
    <dgm:pt modelId="{C5A0C893-53E1-42A1-B23C-009E48354F52}" type="sibTrans" cxnId="{402251B7-DD86-48BB-96E7-F5FA14F128EB}">
      <dgm:prSet/>
      <dgm:spPr/>
      <dgm:t>
        <a:bodyPr/>
        <a:lstStyle/>
        <a:p>
          <a:endParaRPr lang="en-US"/>
        </a:p>
      </dgm:t>
    </dgm:pt>
    <dgm:pt modelId="{1400AF42-4400-F048-B388-41C18E4E0C8E}" type="pres">
      <dgm:prSet presAssocID="{624104ED-C851-45A0-A030-5657CAB15725}" presName="vert0" presStyleCnt="0">
        <dgm:presLayoutVars>
          <dgm:dir/>
          <dgm:animOne val="branch"/>
          <dgm:animLvl val="lvl"/>
        </dgm:presLayoutVars>
      </dgm:prSet>
      <dgm:spPr/>
    </dgm:pt>
    <dgm:pt modelId="{879F4FAD-2966-834C-9E64-97978A60614E}" type="pres">
      <dgm:prSet presAssocID="{E0F37B61-FD63-4454-9F5A-EF9DBEA76984}" presName="thickLine" presStyleLbl="alignNode1" presStyleIdx="0" presStyleCnt="4"/>
      <dgm:spPr/>
    </dgm:pt>
    <dgm:pt modelId="{E93AB193-93D2-C940-A5E0-44FFD8503A81}" type="pres">
      <dgm:prSet presAssocID="{E0F37B61-FD63-4454-9F5A-EF9DBEA76984}" presName="horz1" presStyleCnt="0"/>
      <dgm:spPr/>
    </dgm:pt>
    <dgm:pt modelId="{C72E9778-247B-1F47-8395-FF053A83FABF}" type="pres">
      <dgm:prSet presAssocID="{E0F37B61-FD63-4454-9F5A-EF9DBEA76984}" presName="tx1" presStyleLbl="revTx" presStyleIdx="0" presStyleCnt="4"/>
      <dgm:spPr/>
    </dgm:pt>
    <dgm:pt modelId="{8AB1F4F9-8FCA-2548-B034-93B34B8BFE22}" type="pres">
      <dgm:prSet presAssocID="{E0F37B61-FD63-4454-9F5A-EF9DBEA76984}" presName="vert1" presStyleCnt="0"/>
      <dgm:spPr/>
    </dgm:pt>
    <dgm:pt modelId="{91A9AAAD-0C8A-794F-90C6-ECF6E821BF75}" type="pres">
      <dgm:prSet presAssocID="{83DCF613-02BC-4523-BD8A-044877F346B5}" presName="thickLine" presStyleLbl="alignNode1" presStyleIdx="1" presStyleCnt="4"/>
      <dgm:spPr/>
    </dgm:pt>
    <dgm:pt modelId="{16F2F0C5-5C88-F341-900E-4A62351517B2}" type="pres">
      <dgm:prSet presAssocID="{83DCF613-02BC-4523-BD8A-044877F346B5}" presName="horz1" presStyleCnt="0"/>
      <dgm:spPr/>
    </dgm:pt>
    <dgm:pt modelId="{1FC62236-60C9-9848-A1A6-0956E4BC0BEC}" type="pres">
      <dgm:prSet presAssocID="{83DCF613-02BC-4523-BD8A-044877F346B5}" presName="tx1" presStyleLbl="revTx" presStyleIdx="1" presStyleCnt="4"/>
      <dgm:spPr/>
    </dgm:pt>
    <dgm:pt modelId="{DF8B1AB2-4DB8-3B42-91A3-EE35B0C7A8F0}" type="pres">
      <dgm:prSet presAssocID="{83DCF613-02BC-4523-BD8A-044877F346B5}" presName="vert1" presStyleCnt="0"/>
      <dgm:spPr/>
    </dgm:pt>
    <dgm:pt modelId="{E5EFA195-A488-0D45-90A3-0C01FB9ED087}" type="pres">
      <dgm:prSet presAssocID="{F752CED6-6CA2-489B-A83F-0F42B9831168}" presName="thickLine" presStyleLbl="alignNode1" presStyleIdx="2" presStyleCnt="4"/>
      <dgm:spPr/>
    </dgm:pt>
    <dgm:pt modelId="{292EC8C9-483C-584F-B24D-1968B2A34703}" type="pres">
      <dgm:prSet presAssocID="{F752CED6-6CA2-489B-A83F-0F42B9831168}" presName="horz1" presStyleCnt="0"/>
      <dgm:spPr/>
    </dgm:pt>
    <dgm:pt modelId="{8A59BB3E-7F39-8047-88E2-B6FE40B25D57}" type="pres">
      <dgm:prSet presAssocID="{F752CED6-6CA2-489B-A83F-0F42B9831168}" presName="tx1" presStyleLbl="revTx" presStyleIdx="2" presStyleCnt="4"/>
      <dgm:spPr/>
    </dgm:pt>
    <dgm:pt modelId="{B8DCF503-1C71-684D-A97B-5441DFABF0D3}" type="pres">
      <dgm:prSet presAssocID="{F752CED6-6CA2-489B-A83F-0F42B9831168}" presName="vert1" presStyleCnt="0"/>
      <dgm:spPr/>
    </dgm:pt>
    <dgm:pt modelId="{2377C30A-057F-6348-8544-ABF718BDC87A}" type="pres">
      <dgm:prSet presAssocID="{2F721E93-BE58-4D91-8E2D-6B43CE91CA90}" presName="thickLine" presStyleLbl="alignNode1" presStyleIdx="3" presStyleCnt="4"/>
      <dgm:spPr/>
    </dgm:pt>
    <dgm:pt modelId="{6BB357CE-FCED-9D4A-B4DB-E72ED4452794}" type="pres">
      <dgm:prSet presAssocID="{2F721E93-BE58-4D91-8E2D-6B43CE91CA90}" presName="horz1" presStyleCnt="0"/>
      <dgm:spPr/>
    </dgm:pt>
    <dgm:pt modelId="{D3C6E8E7-D178-9743-9154-F4C7B17248FA}" type="pres">
      <dgm:prSet presAssocID="{2F721E93-BE58-4D91-8E2D-6B43CE91CA90}" presName="tx1" presStyleLbl="revTx" presStyleIdx="3" presStyleCnt="4"/>
      <dgm:spPr/>
    </dgm:pt>
    <dgm:pt modelId="{11983E63-197E-7749-8893-1E51BFD29C25}" type="pres">
      <dgm:prSet presAssocID="{2F721E93-BE58-4D91-8E2D-6B43CE91CA90}" presName="vert1" presStyleCnt="0"/>
      <dgm:spPr/>
    </dgm:pt>
  </dgm:ptLst>
  <dgm:cxnLst>
    <dgm:cxn modelId="{82F5E501-AABF-4C67-B0AA-27D11B28EBD4}" srcId="{624104ED-C851-45A0-A030-5657CAB15725}" destId="{E0F37B61-FD63-4454-9F5A-EF9DBEA76984}" srcOrd="0" destOrd="0" parTransId="{9869B881-FD9F-44BB-AA69-49719B91F1DF}" sibTransId="{DD379A68-9094-4E23-B572-C858558006F9}"/>
    <dgm:cxn modelId="{D3831216-3A84-0446-A69D-4130604F5C00}" type="presOf" srcId="{624104ED-C851-45A0-A030-5657CAB15725}" destId="{1400AF42-4400-F048-B388-41C18E4E0C8E}" srcOrd="0" destOrd="0" presId="urn:microsoft.com/office/officeart/2008/layout/LinedList"/>
    <dgm:cxn modelId="{5A80F22C-DA46-4F11-9E37-8D18611FA93E}" srcId="{624104ED-C851-45A0-A030-5657CAB15725}" destId="{83DCF613-02BC-4523-BD8A-044877F346B5}" srcOrd="1" destOrd="0" parTransId="{E9182C95-A2BE-4B11-AC3B-383097478F6A}" sibTransId="{20CD0E96-403F-4F36-91D8-50A6A9B5432A}"/>
    <dgm:cxn modelId="{CCA80288-BACC-2F4A-A0DD-97E8477E91D8}" type="presOf" srcId="{F752CED6-6CA2-489B-A83F-0F42B9831168}" destId="{8A59BB3E-7F39-8047-88E2-B6FE40B25D57}" srcOrd="0" destOrd="0" presId="urn:microsoft.com/office/officeart/2008/layout/LinedList"/>
    <dgm:cxn modelId="{2F07EE93-77B5-454C-B654-82A674C727C1}" type="presOf" srcId="{E0F37B61-FD63-4454-9F5A-EF9DBEA76984}" destId="{C72E9778-247B-1F47-8395-FF053A83FABF}" srcOrd="0" destOrd="0" presId="urn:microsoft.com/office/officeart/2008/layout/LinedList"/>
    <dgm:cxn modelId="{97E23A9D-30B4-F541-A39B-A9A9BFA7EB0C}" type="presOf" srcId="{83DCF613-02BC-4523-BD8A-044877F346B5}" destId="{1FC62236-60C9-9848-A1A6-0956E4BC0BEC}" srcOrd="0" destOrd="0" presId="urn:microsoft.com/office/officeart/2008/layout/LinedList"/>
    <dgm:cxn modelId="{402251B7-DD86-48BB-96E7-F5FA14F128EB}" srcId="{624104ED-C851-45A0-A030-5657CAB15725}" destId="{2F721E93-BE58-4D91-8E2D-6B43CE91CA90}" srcOrd="3" destOrd="0" parTransId="{0DBADD36-22AC-4C5B-A016-FDDD8395B717}" sibTransId="{C5A0C893-53E1-42A1-B23C-009E48354F52}"/>
    <dgm:cxn modelId="{AF6A22C9-DBF6-C54F-87CF-0935D9A1D643}" type="presOf" srcId="{2F721E93-BE58-4D91-8E2D-6B43CE91CA90}" destId="{D3C6E8E7-D178-9743-9154-F4C7B17248FA}" srcOrd="0" destOrd="0" presId="urn:microsoft.com/office/officeart/2008/layout/LinedList"/>
    <dgm:cxn modelId="{C0DB40D5-334C-423F-B20E-638C430DA062}" srcId="{624104ED-C851-45A0-A030-5657CAB15725}" destId="{F752CED6-6CA2-489B-A83F-0F42B9831168}" srcOrd="2" destOrd="0" parTransId="{4494D33C-E9EB-4AB3-A341-DF4431CDDFA6}" sibTransId="{59FC613D-61E2-44E9-BB54-840DE1136287}"/>
    <dgm:cxn modelId="{4FCFF50A-C5E3-3743-B2B1-1DCC22131FC9}" type="presParOf" srcId="{1400AF42-4400-F048-B388-41C18E4E0C8E}" destId="{879F4FAD-2966-834C-9E64-97978A60614E}" srcOrd="0" destOrd="0" presId="urn:microsoft.com/office/officeart/2008/layout/LinedList"/>
    <dgm:cxn modelId="{82331698-8F3A-094E-B8F3-37B2C44F66C6}" type="presParOf" srcId="{1400AF42-4400-F048-B388-41C18E4E0C8E}" destId="{E93AB193-93D2-C940-A5E0-44FFD8503A81}" srcOrd="1" destOrd="0" presId="urn:microsoft.com/office/officeart/2008/layout/LinedList"/>
    <dgm:cxn modelId="{0AF5BCA8-ABF6-5A4F-B1CD-AFB26B85ECE1}" type="presParOf" srcId="{E93AB193-93D2-C940-A5E0-44FFD8503A81}" destId="{C72E9778-247B-1F47-8395-FF053A83FABF}" srcOrd="0" destOrd="0" presId="urn:microsoft.com/office/officeart/2008/layout/LinedList"/>
    <dgm:cxn modelId="{A515DBBD-1963-9641-92A0-12753AB10A76}" type="presParOf" srcId="{E93AB193-93D2-C940-A5E0-44FFD8503A81}" destId="{8AB1F4F9-8FCA-2548-B034-93B34B8BFE22}" srcOrd="1" destOrd="0" presId="urn:microsoft.com/office/officeart/2008/layout/LinedList"/>
    <dgm:cxn modelId="{4BE709AB-04CF-0B45-9C87-EEFEA4C87A32}" type="presParOf" srcId="{1400AF42-4400-F048-B388-41C18E4E0C8E}" destId="{91A9AAAD-0C8A-794F-90C6-ECF6E821BF75}" srcOrd="2" destOrd="0" presId="urn:microsoft.com/office/officeart/2008/layout/LinedList"/>
    <dgm:cxn modelId="{0EF69859-4DB2-964E-BCF4-9E961930B6BD}" type="presParOf" srcId="{1400AF42-4400-F048-B388-41C18E4E0C8E}" destId="{16F2F0C5-5C88-F341-900E-4A62351517B2}" srcOrd="3" destOrd="0" presId="urn:microsoft.com/office/officeart/2008/layout/LinedList"/>
    <dgm:cxn modelId="{05B2C427-4AF6-124F-AAF7-DB0217D6F914}" type="presParOf" srcId="{16F2F0C5-5C88-F341-900E-4A62351517B2}" destId="{1FC62236-60C9-9848-A1A6-0956E4BC0BEC}" srcOrd="0" destOrd="0" presId="urn:microsoft.com/office/officeart/2008/layout/LinedList"/>
    <dgm:cxn modelId="{870CCDE2-000B-C24E-AD0E-2017E0B28063}" type="presParOf" srcId="{16F2F0C5-5C88-F341-900E-4A62351517B2}" destId="{DF8B1AB2-4DB8-3B42-91A3-EE35B0C7A8F0}" srcOrd="1" destOrd="0" presId="urn:microsoft.com/office/officeart/2008/layout/LinedList"/>
    <dgm:cxn modelId="{6548F52D-DC60-C54B-A873-C9D793CC9730}" type="presParOf" srcId="{1400AF42-4400-F048-B388-41C18E4E0C8E}" destId="{E5EFA195-A488-0D45-90A3-0C01FB9ED087}" srcOrd="4" destOrd="0" presId="urn:microsoft.com/office/officeart/2008/layout/LinedList"/>
    <dgm:cxn modelId="{AC9C9F0B-664A-654B-B075-AE31E5239218}" type="presParOf" srcId="{1400AF42-4400-F048-B388-41C18E4E0C8E}" destId="{292EC8C9-483C-584F-B24D-1968B2A34703}" srcOrd="5" destOrd="0" presId="urn:microsoft.com/office/officeart/2008/layout/LinedList"/>
    <dgm:cxn modelId="{9AFB2CF9-863B-504B-97F7-17D5CF60CB34}" type="presParOf" srcId="{292EC8C9-483C-584F-B24D-1968B2A34703}" destId="{8A59BB3E-7F39-8047-88E2-B6FE40B25D57}" srcOrd="0" destOrd="0" presId="urn:microsoft.com/office/officeart/2008/layout/LinedList"/>
    <dgm:cxn modelId="{EB0014F2-DB2F-7740-8550-17F820A2E9B5}" type="presParOf" srcId="{292EC8C9-483C-584F-B24D-1968B2A34703}" destId="{B8DCF503-1C71-684D-A97B-5441DFABF0D3}" srcOrd="1" destOrd="0" presId="urn:microsoft.com/office/officeart/2008/layout/LinedList"/>
    <dgm:cxn modelId="{BA944B16-18B1-C24C-A825-48098209A933}" type="presParOf" srcId="{1400AF42-4400-F048-B388-41C18E4E0C8E}" destId="{2377C30A-057F-6348-8544-ABF718BDC87A}" srcOrd="6" destOrd="0" presId="urn:microsoft.com/office/officeart/2008/layout/LinedList"/>
    <dgm:cxn modelId="{11801E01-1FED-C04F-80B0-341CC406D941}" type="presParOf" srcId="{1400AF42-4400-F048-B388-41C18E4E0C8E}" destId="{6BB357CE-FCED-9D4A-B4DB-E72ED4452794}" srcOrd="7" destOrd="0" presId="urn:microsoft.com/office/officeart/2008/layout/LinedList"/>
    <dgm:cxn modelId="{3CEDDB15-30B7-5F4A-A288-45332F29557C}" type="presParOf" srcId="{6BB357CE-FCED-9D4A-B4DB-E72ED4452794}" destId="{D3C6E8E7-D178-9743-9154-F4C7B17248FA}" srcOrd="0" destOrd="0" presId="urn:microsoft.com/office/officeart/2008/layout/LinedList"/>
    <dgm:cxn modelId="{9903A6AA-20D3-3B42-A4E0-323BCA26C5B2}" type="presParOf" srcId="{6BB357CE-FCED-9D4A-B4DB-E72ED4452794}" destId="{11983E63-197E-7749-8893-1E51BFD29C2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2A6727-9410-BD44-B7D9-1B84078D11FB}">
      <dsp:nvSpPr>
        <dsp:cNvPr id="0" name=""/>
        <dsp:cNvSpPr/>
      </dsp:nvSpPr>
      <dsp:spPr>
        <a:xfrm>
          <a:off x="1283" y="673807"/>
          <a:ext cx="5006206" cy="3003723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500" kern="1200"/>
            <a:t>«Любовь –  это драгоценный дар, который мы получаем от Иисуса. Чистая и святая любовь НЕ ЕСТЬ ЧУВСТВО, НО ПРИНЦИП. Те, кто движим истинной любовью, не могут быть безрассудными и слепыми» (ХД).</a:t>
          </a:r>
          <a:endParaRPr lang="en-US" sz="2500" kern="1200"/>
        </a:p>
      </dsp:txBody>
      <dsp:txXfrm>
        <a:off x="1283" y="673807"/>
        <a:ext cx="5006206" cy="3003723"/>
      </dsp:txXfrm>
    </dsp:sp>
    <dsp:sp modelId="{46D1FFA4-7026-4D47-BEB5-CFC60F6A8CE7}">
      <dsp:nvSpPr>
        <dsp:cNvPr id="0" name=""/>
        <dsp:cNvSpPr/>
      </dsp:nvSpPr>
      <dsp:spPr>
        <a:xfrm>
          <a:off x="5508110" y="673807"/>
          <a:ext cx="5006206" cy="3003723"/>
        </a:xfrm>
        <a:prstGeom prst="rect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500" kern="1200"/>
            <a:t>Истинная любовь – это высокий, святой принцип, совершенно отличный по своеему характеру от той любви, которая пробуждается под влиянием порыва и внезапно угасает, встретившись с суровыми испытаниями (ХД). </a:t>
          </a:r>
          <a:endParaRPr lang="en-US" sz="2500" kern="1200"/>
        </a:p>
      </dsp:txBody>
      <dsp:txXfrm>
        <a:off x="5508110" y="673807"/>
        <a:ext cx="5006206" cy="300372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B5B375-FC77-9646-B08A-BB4AF8F3DCA1}">
      <dsp:nvSpPr>
        <dsp:cNvPr id="0" name=""/>
        <dsp:cNvSpPr/>
      </dsp:nvSpPr>
      <dsp:spPr>
        <a:xfrm>
          <a:off x="0" y="2307"/>
          <a:ext cx="6192319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362534E-C28B-184B-B5CB-84C52ED5058E}">
      <dsp:nvSpPr>
        <dsp:cNvPr id="0" name=""/>
        <dsp:cNvSpPr/>
      </dsp:nvSpPr>
      <dsp:spPr>
        <a:xfrm>
          <a:off x="0" y="2307"/>
          <a:ext cx="6192319" cy="1573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200" kern="1200"/>
            <a:t>Приходит момент, когда люди понимают, что чувства угасли. Они больше не испытывают восторга, радости и влечения к партнеру. </a:t>
          </a:r>
          <a:endParaRPr lang="en-US" sz="2200" kern="1200"/>
        </a:p>
      </dsp:txBody>
      <dsp:txXfrm>
        <a:off x="0" y="2307"/>
        <a:ext cx="6192319" cy="1573886"/>
      </dsp:txXfrm>
    </dsp:sp>
    <dsp:sp modelId="{AD182D44-3456-054B-89E9-9392F2C9D777}">
      <dsp:nvSpPr>
        <dsp:cNvPr id="0" name=""/>
        <dsp:cNvSpPr/>
      </dsp:nvSpPr>
      <dsp:spPr>
        <a:xfrm>
          <a:off x="0" y="1576194"/>
          <a:ext cx="6192319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4F21243-85CF-F947-90FF-198046C6B12D}">
      <dsp:nvSpPr>
        <dsp:cNvPr id="0" name=""/>
        <dsp:cNvSpPr/>
      </dsp:nvSpPr>
      <dsp:spPr>
        <a:xfrm>
          <a:off x="0" y="1576194"/>
          <a:ext cx="6192319" cy="1573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200" kern="1200"/>
            <a:t>Перед ними стоит выбор – продолжать трудиться над уже имеющимися отношениями и надеяться на то, что любовь вернется или сделать новую попытку и поискать счастья в другигх отношениях. </a:t>
          </a:r>
          <a:endParaRPr lang="en-US" sz="2200" kern="1200"/>
        </a:p>
      </dsp:txBody>
      <dsp:txXfrm>
        <a:off x="0" y="1576194"/>
        <a:ext cx="6192319" cy="1573886"/>
      </dsp:txXfrm>
    </dsp:sp>
    <dsp:sp modelId="{ED658A3C-E027-DF49-B2DA-F89EC8513EB6}">
      <dsp:nvSpPr>
        <dsp:cNvPr id="0" name=""/>
        <dsp:cNvSpPr/>
      </dsp:nvSpPr>
      <dsp:spPr>
        <a:xfrm>
          <a:off x="0" y="3150081"/>
          <a:ext cx="6192319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2B673D8-CDDA-CA47-84F9-5781111AD7F2}">
      <dsp:nvSpPr>
        <dsp:cNvPr id="0" name=""/>
        <dsp:cNvSpPr/>
      </dsp:nvSpPr>
      <dsp:spPr>
        <a:xfrm>
          <a:off x="0" y="3150081"/>
          <a:ext cx="6192319" cy="157388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200" kern="1200" dirty="0"/>
            <a:t>Большинство выбирают второе и испытывают разочарование снова и снова, в конце концов  становясь циниками, которые больше нее верят в любовь.</a:t>
          </a:r>
          <a:endParaRPr lang="en-US" sz="2200" kern="1200" dirty="0"/>
        </a:p>
      </dsp:txBody>
      <dsp:txXfrm>
        <a:off x="0" y="3150081"/>
        <a:ext cx="6192319" cy="157388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564CDF-CD1F-6043-8491-7ACC3C30E7A8}">
      <dsp:nvSpPr>
        <dsp:cNvPr id="0" name=""/>
        <dsp:cNvSpPr/>
      </dsp:nvSpPr>
      <dsp:spPr>
        <a:xfrm>
          <a:off x="0" y="2124"/>
          <a:ext cx="1051560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D41DF4C-F051-BA44-8AA6-377BF469F36E}">
      <dsp:nvSpPr>
        <dsp:cNvPr id="0" name=""/>
        <dsp:cNvSpPr/>
      </dsp:nvSpPr>
      <dsp:spPr>
        <a:xfrm>
          <a:off x="0" y="2124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600" kern="1200"/>
            <a:t>Мужчины думают: она никогда не изменится</a:t>
          </a:r>
          <a:endParaRPr lang="en-US" sz="2600" kern="1200"/>
        </a:p>
      </dsp:txBody>
      <dsp:txXfrm>
        <a:off x="0" y="2124"/>
        <a:ext cx="10515600" cy="1449029"/>
      </dsp:txXfrm>
    </dsp:sp>
    <dsp:sp modelId="{363548F5-3CFA-9D49-82D7-81E3921836B3}">
      <dsp:nvSpPr>
        <dsp:cNvPr id="0" name=""/>
        <dsp:cNvSpPr/>
      </dsp:nvSpPr>
      <dsp:spPr>
        <a:xfrm>
          <a:off x="0" y="1451154"/>
          <a:ext cx="1051560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533494C-8A3E-D14C-B789-D6BEBA9EC0C1}">
      <dsp:nvSpPr>
        <dsp:cNvPr id="0" name=""/>
        <dsp:cNvSpPr/>
      </dsp:nvSpPr>
      <dsp:spPr>
        <a:xfrm>
          <a:off x="0" y="1451154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600" kern="1200" dirty="0"/>
            <a:t>Женщины думают: он обязательно поменяется</a:t>
          </a:r>
          <a:endParaRPr lang="en-US" sz="2600" kern="1200" dirty="0"/>
        </a:p>
      </dsp:txBody>
      <dsp:txXfrm>
        <a:off x="0" y="1451154"/>
        <a:ext cx="10515600" cy="1449029"/>
      </dsp:txXfrm>
    </dsp:sp>
    <dsp:sp modelId="{6B1A896D-B5C9-5E46-836B-ADF5F45FD65B}">
      <dsp:nvSpPr>
        <dsp:cNvPr id="0" name=""/>
        <dsp:cNvSpPr/>
      </dsp:nvSpPr>
      <dsp:spPr>
        <a:xfrm>
          <a:off x="0" y="2900183"/>
          <a:ext cx="10515600" cy="0"/>
        </a:xfrm>
        <a:prstGeom prst="lin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388DDA2-78A7-5A45-92BF-CB6D81CE4F71}">
      <dsp:nvSpPr>
        <dsp:cNvPr id="0" name=""/>
        <dsp:cNvSpPr/>
      </dsp:nvSpPr>
      <dsp:spPr>
        <a:xfrm>
          <a:off x="0" y="2900183"/>
          <a:ext cx="10515600" cy="14490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600" b="1" kern="1200" dirty="0"/>
            <a:t>И те и другие ошибаются! Нельзя рассчитывать на изменения или неизменность чего бы то ни было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600" kern="1200" dirty="0"/>
        </a:p>
      </dsp:txBody>
      <dsp:txXfrm>
        <a:off x="0" y="2900183"/>
        <a:ext cx="10515600" cy="14490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9F4FAD-2966-834C-9E64-97978A60614E}">
      <dsp:nvSpPr>
        <dsp:cNvPr id="0" name=""/>
        <dsp:cNvSpPr/>
      </dsp:nvSpPr>
      <dsp:spPr>
        <a:xfrm>
          <a:off x="0" y="0"/>
          <a:ext cx="461962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C72E9778-247B-1F47-8395-FF053A83FABF}">
      <dsp:nvSpPr>
        <dsp:cNvPr id="0" name=""/>
        <dsp:cNvSpPr/>
      </dsp:nvSpPr>
      <dsp:spPr>
        <a:xfrm>
          <a:off x="0" y="0"/>
          <a:ext cx="4619621" cy="960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800" kern="1200"/>
            <a:t>Проявляйте терпение и прощайте друг друга</a:t>
          </a:r>
          <a:endParaRPr lang="en-US" sz="1800" kern="1200"/>
        </a:p>
      </dsp:txBody>
      <dsp:txXfrm>
        <a:off x="0" y="0"/>
        <a:ext cx="4619621" cy="960916"/>
      </dsp:txXfrm>
    </dsp:sp>
    <dsp:sp modelId="{91A9AAAD-0C8A-794F-90C6-ECF6E821BF75}">
      <dsp:nvSpPr>
        <dsp:cNvPr id="0" name=""/>
        <dsp:cNvSpPr/>
      </dsp:nvSpPr>
      <dsp:spPr>
        <a:xfrm>
          <a:off x="0" y="960916"/>
          <a:ext cx="461962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FC62236-60C9-9848-A1A6-0956E4BC0BEC}">
      <dsp:nvSpPr>
        <dsp:cNvPr id="0" name=""/>
        <dsp:cNvSpPr/>
      </dsp:nvSpPr>
      <dsp:spPr>
        <a:xfrm>
          <a:off x="0" y="960916"/>
          <a:ext cx="4619621" cy="960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800" kern="1200"/>
            <a:t>Следите за своими мыслями (оправдывайте своего партнера, а не обвиняйте его)</a:t>
          </a:r>
          <a:endParaRPr lang="en-US" sz="1800" kern="1200"/>
        </a:p>
      </dsp:txBody>
      <dsp:txXfrm>
        <a:off x="0" y="960916"/>
        <a:ext cx="4619621" cy="960916"/>
      </dsp:txXfrm>
    </dsp:sp>
    <dsp:sp modelId="{E5EFA195-A488-0D45-90A3-0C01FB9ED087}">
      <dsp:nvSpPr>
        <dsp:cNvPr id="0" name=""/>
        <dsp:cNvSpPr/>
      </dsp:nvSpPr>
      <dsp:spPr>
        <a:xfrm>
          <a:off x="0" y="1921833"/>
          <a:ext cx="461962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A59BB3E-7F39-8047-88E2-B6FE40B25D57}">
      <dsp:nvSpPr>
        <dsp:cNvPr id="0" name=""/>
        <dsp:cNvSpPr/>
      </dsp:nvSpPr>
      <dsp:spPr>
        <a:xfrm>
          <a:off x="0" y="1921833"/>
          <a:ext cx="4619621" cy="960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800" kern="1200" dirty="0"/>
            <a:t>Защищайте свои границы и уважайте личное пространство партнера (стать одним целым –вовсе не значит раствориться друг в друге)</a:t>
          </a:r>
          <a:endParaRPr lang="en-US" sz="1800" kern="1200" dirty="0"/>
        </a:p>
      </dsp:txBody>
      <dsp:txXfrm>
        <a:off x="0" y="1921833"/>
        <a:ext cx="4619621" cy="960916"/>
      </dsp:txXfrm>
    </dsp:sp>
    <dsp:sp modelId="{2377C30A-057F-6348-8544-ABF718BDC87A}">
      <dsp:nvSpPr>
        <dsp:cNvPr id="0" name=""/>
        <dsp:cNvSpPr/>
      </dsp:nvSpPr>
      <dsp:spPr>
        <a:xfrm>
          <a:off x="0" y="2882749"/>
          <a:ext cx="4619621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3C6E8E7-D178-9743-9154-F4C7B17248FA}">
      <dsp:nvSpPr>
        <dsp:cNvPr id="0" name=""/>
        <dsp:cNvSpPr/>
      </dsp:nvSpPr>
      <dsp:spPr>
        <a:xfrm>
          <a:off x="0" y="2882749"/>
          <a:ext cx="4619621" cy="9609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800" kern="1200"/>
            <a:t>Будьте ответственны, но не берите на себя ответственность своего супруга</a:t>
          </a:r>
          <a:endParaRPr lang="en-US" sz="1800" kern="1200"/>
        </a:p>
      </dsp:txBody>
      <dsp:txXfrm>
        <a:off x="0" y="2882749"/>
        <a:ext cx="4619621" cy="9609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8BA94-4EDF-AB42-8C53-CE23FE83D9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CF7588-E8C7-844E-ADC6-A25C9359F2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7FA2BF-FB0D-F64E-8D18-6A0056B9AF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0616EC-FD32-934C-83D1-F736ADD32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F0684F-5317-8E47-960A-86D7E5A8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917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57D40-1852-894F-A00D-6302EC7B41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C717EE-6DFA-6943-821C-C23F72EB9A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BAAB1CC-04B1-5843-9E92-91F6701C1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2278C7-79A1-CD48-ADE7-5B6DAB0A0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3B7F2A-91E2-F64A-BF27-F3D5C578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4294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5023D59-44FF-5F4F-89BC-3CBFC5246C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4FE0885-A9BC-1040-B956-32E78A90E8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50B2B1D-A6DC-904E-8103-4D699F2E0A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908B1E-F141-D644-A329-63753796F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BCAE3D-0B50-7C44-B903-C1DDE0CDF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197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60E6C8-D1CA-5349-ABE1-C846EFB88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685B2C1-9F01-3A44-9AF9-FE301FEDFC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59ED2FB-DCC4-804F-89A7-EA8F60AB5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0A57B0D-B1C2-484A-A956-9BACEE994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3EFB7E-496B-FA4B-8B84-3A31D2248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2098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47431F-ED30-194A-A6B5-A7F43D353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46E26FC-5025-A74B-AC33-40DD61CAC1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8F3DE7-60F1-3341-AE74-2963BC006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670580-6E74-0841-A1E5-2C0C2C172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0B2E93-6CD3-0F4B-A507-D62FC0745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580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9EB49E-4D8A-D74C-959C-327AFEF28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B4FDF4C-A5EE-214D-8D16-9ED0C0CE5D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2B8522-70BA-9D4A-9E8D-24D7AD78C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ADEE06E-6298-F342-ADE2-C751C9E8A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7B99AA9-A0BF-894A-AFF8-2CA7491B1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CB7B05-5D9C-CD43-8FBF-B5DBD2CED4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097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B80818-613D-704B-BDCE-D21F29F17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E0614C-1BD6-1A44-9102-52E888117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AE3751A-E248-5246-AC72-A005ACAC4F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006CC0B-4124-484E-B893-5A07088856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0F8C658-82D6-024F-BEBF-1228233B20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FA4C580-4D75-784E-B12C-58E6454A2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E69AC58-EE42-3846-845B-AE8A4FBA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EA30AC5-973E-C14A-AD23-33DDDCBA6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35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D453A6A-613C-AA49-8668-4A4CA120E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7A221E9-22C9-D34E-85F1-35C848A1D0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57CB957-A94B-614E-9670-16FE89C3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CDD799A-31D9-7B4E-B2DA-584D8B271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17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26A3CD8-62A6-5546-BFB2-694EA4B0D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34D0F87-760E-B149-B0EF-FA0AF19B9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8C43BD3-6F93-9F43-820F-B64D61B15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762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FAFF82-76BD-5D42-9F08-95A3875BFB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5ADFCD-493C-1F45-9F71-6D6DDC7200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C35B84-A608-4341-B718-EE3322783E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3B0CFF2-FC20-A442-9FD7-ECC49D5D4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A4F787B-5788-784B-8750-3B85461D0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6B74E62-01A8-F643-BDA7-2F7554025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4659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75E450-5941-B94E-A6FD-8B8362E75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0E994BE-C5FB-3F43-8873-819FD692B1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KG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529DFC-4897-904F-B572-748640CC36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BC305F5-DD0E-B54F-8531-3081B8CF5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3EF692-6114-514D-B6E5-BAB16D1D2E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B921A33-0B9F-C842-8645-F628ED177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807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23DB0D-E306-A04E-B686-17BF47A768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KG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C7EC106-190D-7A4D-9C77-EBE793DA93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B4910A-CC4B-E54B-AECD-9DC576A990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F0E216-BA48-4F04-AC4F-645AA0DD6AC6}" type="datetimeFigureOut">
              <a:rPr lang="en-US" smtClean="0"/>
              <a:pPr/>
              <a:t>6/27/22</a:t>
            </a:fld>
            <a:endParaRPr lang="en-US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3E37CA9-D06A-8242-AB8E-471BDF35D9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1142CD-E39F-9448-A687-6ED2020AD8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607A7-8386-47DB-8578-DDEDD194E5D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31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K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657F69E0-C4B0-4BEC-A689-4F8D877F05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" name="Picture 3" descr="Голографический неоново-на блестящийном фоне">
            <a:extLst>
              <a:ext uri="{FF2B5EF4-FFF2-40B4-BE49-F238E27FC236}">
                <a16:creationId xmlns:a16="http://schemas.microsoft.com/office/drawing/2014/main" id="{4F73AF7C-05FF-4EA5-927E-444E983120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5709" r="-1" b="-1"/>
          <a:stretch/>
        </p:blipFill>
        <p:spPr>
          <a:xfrm>
            <a:off x="20" y="10"/>
            <a:ext cx="1218893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65B2EE-2E11-694C-8A0E-BC29850C38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3063240"/>
          </a:xfrm>
        </p:spPr>
        <p:txBody>
          <a:bodyPr>
            <a:normAutofit/>
          </a:bodyPr>
          <a:lstStyle/>
          <a:p>
            <a:r>
              <a:rPr lang="ru-KG" sz="6600" dirty="0">
                <a:solidFill>
                  <a:srgbClr val="FFFFFF"/>
                </a:solidFill>
              </a:rPr>
              <a:t>Как проверить, настоящая ли у нас любовь?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956AE34-580F-2A43-85F1-CEA1A5FF18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4599432"/>
            <a:ext cx="9144000" cy="1536192"/>
          </a:xfrm>
        </p:spPr>
        <p:txBody>
          <a:bodyPr>
            <a:normAutofit/>
          </a:bodyPr>
          <a:lstStyle/>
          <a:p>
            <a:r>
              <a:rPr lang="ru-KG" dirty="0">
                <a:solidFill>
                  <a:srgbClr val="FFFFFF"/>
                </a:solidFill>
              </a:rPr>
              <a:t>3-я встреча курса     </a:t>
            </a:r>
          </a:p>
          <a:p>
            <a:r>
              <a:rPr lang="ru-KG" dirty="0">
                <a:solidFill>
                  <a:srgbClr val="FFFFFF"/>
                </a:solidFill>
              </a:rPr>
              <a:t>«Добрачное консультирование»</a:t>
            </a:r>
          </a:p>
        </p:txBody>
      </p:sp>
      <p:sp>
        <p:nvSpPr>
          <p:cNvPr id="83" name="sketchy line">
            <a:extLst>
              <a:ext uri="{FF2B5EF4-FFF2-40B4-BE49-F238E27FC236}">
                <a16:creationId xmlns:a16="http://schemas.microsoft.com/office/drawing/2014/main" id="{9F6380B4-6A1C-481E-8408-B4E6C75B9B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974206" y="4368623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rgbClr val="FFFFFF">
              <a:alpha val="75000"/>
            </a:srgbClr>
          </a:solidFill>
          <a:ln w="44450" cap="rnd">
            <a:solidFill>
              <a:srgbClr val="FFFFFF">
                <a:alpha val="75000"/>
              </a:srgb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88C43F-B5FD-99D8-7334-42E049D9E62A}"/>
              </a:ext>
            </a:extLst>
          </p:cNvPr>
          <p:cNvSpPr txBox="1"/>
          <p:nvPr/>
        </p:nvSpPr>
        <p:spPr>
          <a:xfrm>
            <a:off x="4324632" y="5735637"/>
            <a:ext cx="3539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dirty="0">
                <a:solidFill>
                  <a:schemeClr val="bg1"/>
                </a:solidFill>
              </a:rPr>
              <a:t>Автор презентации: Диль Наталья</a:t>
            </a:r>
          </a:p>
          <a:p>
            <a:r>
              <a:rPr lang="ru-KG" dirty="0">
                <a:solidFill>
                  <a:schemeClr val="bg1"/>
                </a:solidFill>
              </a:rPr>
              <a:t>Кыргызская Миссии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411414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D660E354-01D0-4D36-9100-7D4CEDE99C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Бумажная бумага с сердечком от солнечный">
            <a:extLst>
              <a:ext uri="{FF2B5EF4-FFF2-40B4-BE49-F238E27FC236}">
                <a16:creationId xmlns:a16="http://schemas.microsoft.com/office/drawing/2014/main" id="{7729B6D3-25AC-4F61-9C7E-0D0D5BD6B1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</a:blip>
          <a:srcRect l="12311" r="12310" b="-1"/>
          <a:stretch/>
        </p:blipFill>
        <p:spPr>
          <a:xfrm>
            <a:off x="1" y="10"/>
            <a:ext cx="7744393" cy="6857990"/>
          </a:xfrm>
          <a:custGeom>
            <a:avLst/>
            <a:gdLst/>
            <a:ahLst/>
            <a:cxnLst/>
            <a:rect l="l" t="t" r="r" b="b"/>
            <a:pathLst>
              <a:path w="7744393" h="6858000">
                <a:moveTo>
                  <a:pt x="0" y="0"/>
                </a:moveTo>
                <a:lnTo>
                  <a:pt x="7744393" y="0"/>
                </a:lnTo>
                <a:lnTo>
                  <a:pt x="7740387" y="3148"/>
                </a:lnTo>
                <a:cubicBezTo>
                  <a:pt x="6753686" y="817446"/>
                  <a:pt x="6124765" y="2049777"/>
                  <a:pt x="6124765" y="3429000"/>
                </a:cubicBezTo>
                <a:cubicBezTo>
                  <a:pt x="6124765" y="4808224"/>
                  <a:pt x="6753686" y="6040555"/>
                  <a:pt x="7740387" y="6854853"/>
                </a:cubicBezTo>
                <a:lnTo>
                  <a:pt x="77443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004D49-ED50-8349-B42A-199B6B02F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6378" y="993914"/>
            <a:ext cx="4515391" cy="347472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5600" dirty="0"/>
              <a:t>Создавайте условия!</a:t>
            </a:r>
            <a:endParaRPr lang="en-US" sz="560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C05F9929-5504-4C68-9AA2-E98BBA1F88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59590" y="4546924"/>
            <a:ext cx="2369988" cy="2311077"/>
          </a:xfrm>
          <a:custGeom>
            <a:avLst/>
            <a:gdLst>
              <a:gd name="connsiteX0" fmla="*/ 0 w 2369988"/>
              <a:gd name="connsiteY0" fmla="*/ 0 h 2311077"/>
              <a:gd name="connsiteX1" fmla="*/ 1128071 w 2369988"/>
              <a:gd name="connsiteY1" fmla="*/ 0 h 2311077"/>
              <a:gd name="connsiteX2" fmla="*/ 1157716 w 2369988"/>
              <a:gd name="connsiteY2" fmla="*/ 128440 h 2311077"/>
              <a:gd name="connsiteX3" fmla="*/ 2316462 w 2369988"/>
              <a:gd name="connsiteY3" fmla="*/ 2257392 h 2311077"/>
              <a:gd name="connsiteX4" fmla="*/ 2369988 w 2369988"/>
              <a:gd name="connsiteY4" fmla="*/ 2311077 h 2311077"/>
              <a:gd name="connsiteX5" fmla="*/ 957894 w 2369988"/>
              <a:gd name="connsiteY5" fmla="*/ 2311077 h 2311077"/>
              <a:gd name="connsiteX6" fmla="*/ 777804 w 2369988"/>
              <a:gd name="connsiteY6" fmla="*/ 2040997 h 2311077"/>
              <a:gd name="connsiteX7" fmla="*/ 19614 w 2369988"/>
              <a:gd name="connsiteY7" fmla="*/ 109827 h 2311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69988" h="2311077">
                <a:moveTo>
                  <a:pt x="0" y="0"/>
                </a:moveTo>
                <a:lnTo>
                  <a:pt x="1128071" y="0"/>
                </a:lnTo>
                <a:lnTo>
                  <a:pt x="1157716" y="128440"/>
                </a:lnTo>
                <a:cubicBezTo>
                  <a:pt x="1365270" y="935139"/>
                  <a:pt x="1769588" y="1662859"/>
                  <a:pt x="2316462" y="2257392"/>
                </a:cubicBezTo>
                <a:lnTo>
                  <a:pt x="2369988" y="2311077"/>
                </a:lnTo>
                <a:lnTo>
                  <a:pt x="957894" y="2311077"/>
                </a:lnTo>
                <a:lnTo>
                  <a:pt x="777804" y="2040997"/>
                </a:lnTo>
                <a:cubicBezTo>
                  <a:pt x="421651" y="1454849"/>
                  <a:pt x="161627" y="803832"/>
                  <a:pt x="19614" y="109827"/>
                </a:cubicBezTo>
                <a:close/>
              </a:path>
            </a:pathLst>
          </a:custGeom>
          <a:solidFill>
            <a:schemeClr val="accent6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7101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55">
            <a:extLst>
              <a:ext uri="{FF2B5EF4-FFF2-40B4-BE49-F238E27FC236}">
                <a16:creationId xmlns:a16="http://schemas.microsoft.com/office/drawing/2014/main" id="{D009D6D5-DAC2-4A8B-A17A-E206B9012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A574A02F-9064-4344-9E9C-09A7DEF7A4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1962" b="-1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graphicFrame>
        <p:nvGraphicFramePr>
          <p:cNvPr id="39" name="Объект 2">
            <a:extLst>
              <a:ext uri="{FF2B5EF4-FFF2-40B4-BE49-F238E27FC236}">
                <a16:creationId xmlns:a16="http://schemas.microsoft.com/office/drawing/2014/main" id="{231883FB-24C2-4B84-AA8A-CB14030047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78866"/>
              </p:ext>
            </p:extLst>
          </p:nvPr>
        </p:nvGraphicFramePr>
        <p:xfrm>
          <a:off x="838200" y="2333297"/>
          <a:ext cx="4619621" cy="3843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46879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8" name="Rectangle 67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BCC2F9-02F1-E840-896F-5A66ACF874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8275" y="1254034"/>
            <a:ext cx="5571838" cy="4686943"/>
          </a:xfrm>
        </p:spPr>
        <p:txBody>
          <a:bodyPr anchor="t">
            <a:normAutofit lnSpcReduction="10000"/>
          </a:bodyPr>
          <a:lstStyle/>
          <a:p>
            <a:r>
              <a:rPr lang="ru-KG" dirty="0"/>
              <a:t>Создавайте эмоции через обстоятельства</a:t>
            </a:r>
          </a:p>
          <a:p>
            <a:r>
              <a:rPr lang="ru-KG" dirty="0"/>
              <a:t>Дарите друг другу свое время и внимание</a:t>
            </a:r>
          </a:p>
          <a:p>
            <a:r>
              <a:rPr lang="ru-KG" dirty="0"/>
              <a:t>Сведите на минимум свои ожидания и поставьте на максимум свои действия</a:t>
            </a:r>
          </a:p>
          <a:p>
            <a:r>
              <a:rPr lang="ru-KG" dirty="0"/>
              <a:t>Будьте гибкими и готовыми к переменам</a:t>
            </a:r>
          </a:p>
          <a:p>
            <a:r>
              <a:rPr lang="ru-KG" dirty="0"/>
              <a:t>Будьте надежными и верными друзьями</a:t>
            </a:r>
          </a:p>
          <a:p>
            <a:endParaRPr lang="ru-KG" dirty="0"/>
          </a:p>
          <a:p>
            <a:endParaRPr lang="ru-KG" sz="2000" dirty="0"/>
          </a:p>
        </p:txBody>
      </p:sp>
      <p:sp>
        <p:nvSpPr>
          <p:cNvPr id="77" name="Rectangle 69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1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Rectangle 73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0" name="Picture 58" descr="Лампочка на желтом фоне с нарисованными световыми лучами и шнуром">
            <a:extLst>
              <a:ext uri="{FF2B5EF4-FFF2-40B4-BE49-F238E27FC236}">
                <a16:creationId xmlns:a16="http://schemas.microsoft.com/office/drawing/2014/main" id="{51D41F8E-C428-4180-B793-BFE963F956A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344" r="7086"/>
          <a:stretch/>
        </p:blipFill>
        <p:spPr>
          <a:xfrm>
            <a:off x="7447152" y="909081"/>
            <a:ext cx="3428160" cy="507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295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8D0D6D3E-D7F9-4591-9CA9-DDF4DB1F73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A1FA7-E918-1D4B-9050-4462009F2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032" y="423957"/>
            <a:ext cx="4613300" cy="316322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800" b="1" dirty="0" err="1"/>
              <a:t>Основное</a:t>
            </a:r>
            <a:r>
              <a:rPr lang="en-US" sz="2800" b="1" dirty="0"/>
              <a:t> </a:t>
            </a:r>
            <a:r>
              <a:rPr lang="en-US" sz="2800" b="1" dirty="0" err="1"/>
              <a:t>правило</a:t>
            </a:r>
            <a:r>
              <a:rPr lang="en-US" sz="2800" b="1" dirty="0"/>
              <a:t>, </a:t>
            </a:r>
            <a:r>
              <a:rPr lang="en-US" sz="2800" b="1" dirty="0" err="1"/>
              <a:t>которое</a:t>
            </a:r>
            <a:r>
              <a:rPr lang="en-US" sz="2800" b="1" dirty="0"/>
              <a:t> </a:t>
            </a:r>
            <a:r>
              <a:rPr lang="en-US" sz="2800" b="1" dirty="0" err="1"/>
              <a:t>нужно</a:t>
            </a:r>
            <a:r>
              <a:rPr lang="en-US" sz="2800" b="1" dirty="0"/>
              <a:t> </a:t>
            </a:r>
            <a:r>
              <a:rPr lang="en-US" sz="2800" b="1" dirty="0" err="1"/>
              <a:t>выучить</a:t>
            </a:r>
            <a:r>
              <a:rPr lang="en-US" sz="2800" b="1" dirty="0"/>
              <a:t> </a:t>
            </a:r>
            <a:r>
              <a:rPr lang="en-US" sz="2800" b="1" dirty="0" err="1"/>
              <a:t>до</a:t>
            </a:r>
            <a:r>
              <a:rPr lang="en-US" sz="2800" b="1" dirty="0"/>
              <a:t> </a:t>
            </a:r>
            <a:r>
              <a:rPr lang="en-US" sz="2800" b="1" dirty="0" err="1"/>
              <a:t>бракосочетания</a:t>
            </a:r>
            <a:r>
              <a:rPr lang="en-US" sz="2800" b="1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6B4A5B-DEF1-CE41-907C-5A467FA71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9031" y="2472421"/>
            <a:ext cx="5786024" cy="2127294"/>
          </a:xfrm>
        </p:spPr>
        <p:txBody>
          <a:bodyPr vert="horz" lIns="91440" tIns="45720" rIns="91440" bIns="45720" rtlCol="0" anchor="b">
            <a:normAutofit/>
          </a:bodyPr>
          <a:lstStyle/>
          <a:p>
            <a:pPr marL="0" indent="0">
              <a:buNone/>
            </a:pP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«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Никогда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не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считайте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свой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брак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4800" b="1" dirty="0" err="1">
                <a:solidFill>
                  <a:schemeClr val="accent4">
                    <a:lumMod val="50000"/>
                  </a:schemeClr>
                </a:solidFill>
              </a:rPr>
              <a:t>ошибкой</a:t>
            </a:r>
            <a:r>
              <a:rPr lang="en-US" sz="4800" b="1" dirty="0">
                <a:solidFill>
                  <a:schemeClr val="accent4">
                    <a:lumMod val="50000"/>
                  </a:schemeClr>
                </a:solidFill>
              </a:rPr>
              <a:t>»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3336" y="-3"/>
            <a:ext cx="4068664" cy="6858000"/>
          </a:xfrm>
          <a:prstGeom prst="rect">
            <a:avLst/>
          </a:prstGeom>
          <a:gradFill>
            <a:gsLst>
              <a:gs pos="26000">
                <a:srgbClr val="000000"/>
              </a:gs>
              <a:gs pos="100000">
                <a:schemeClr val="accent1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23336" y="-3"/>
            <a:ext cx="3611463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56000"/>
                </a:schemeClr>
              </a:gs>
              <a:gs pos="100000">
                <a:srgbClr val="000000">
                  <a:alpha val="52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230721" y="-107390"/>
            <a:ext cx="3853890" cy="4068665"/>
          </a:xfrm>
          <a:prstGeom prst="rect">
            <a:avLst/>
          </a:prstGeom>
          <a:gradFill>
            <a:gsLst>
              <a:gs pos="0">
                <a:srgbClr val="000000">
                  <a:alpha val="34000"/>
                </a:srgbClr>
              </a:gs>
              <a:gs pos="96000">
                <a:schemeClr val="accent1">
                  <a:alpha val="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Замок с сердцем">
            <a:extLst>
              <a:ext uri="{FF2B5EF4-FFF2-40B4-BE49-F238E27FC236}">
                <a16:creationId xmlns:a16="http://schemas.microsoft.com/office/drawing/2014/main" id="{90E9F4FD-3795-4765-A429-B4765129E9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77" r="21471" b="-2"/>
          <a:stretch/>
        </p:blipFill>
        <p:spPr>
          <a:xfrm>
            <a:off x="6096000" y="1012536"/>
            <a:ext cx="4756162" cy="4756162"/>
          </a:xfrm>
          <a:custGeom>
            <a:avLst/>
            <a:gdLst/>
            <a:ahLst/>
            <a:cxnLst/>
            <a:rect l="l" t="t" r="r" b="b"/>
            <a:pathLst>
              <a:path w="5031136" h="5031136">
                <a:moveTo>
                  <a:pt x="2515568" y="0"/>
                </a:moveTo>
                <a:cubicBezTo>
                  <a:pt x="3904878" y="0"/>
                  <a:pt x="5031136" y="1126258"/>
                  <a:pt x="5031136" y="2515568"/>
                </a:cubicBezTo>
                <a:cubicBezTo>
                  <a:pt x="5031136" y="3904878"/>
                  <a:pt x="3904878" y="5031136"/>
                  <a:pt x="2515568" y="5031136"/>
                </a:cubicBezTo>
                <a:cubicBezTo>
                  <a:pt x="1126258" y="5031136"/>
                  <a:pt x="0" y="3904878"/>
                  <a:pt x="0" y="2515568"/>
                </a:cubicBezTo>
                <a:cubicBezTo>
                  <a:pt x="0" y="1126258"/>
                  <a:pt x="1126258" y="0"/>
                  <a:pt x="2515568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88023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Замок с сердцем">
            <a:extLst>
              <a:ext uri="{FF2B5EF4-FFF2-40B4-BE49-F238E27FC236}">
                <a16:creationId xmlns:a16="http://schemas.microsoft.com/office/drawing/2014/main" id="{99CEB458-B630-4D86-A417-4E3476EF9A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40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6587CC-67B6-FD4B-9DB5-949D7AAF8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965200"/>
            <a:ext cx="10261600" cy="356486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z="1150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Что такое любовь?</a:t>
            </a:r>
          </a:p>
        </p:txBody>
      </p:sp>
    </p:spTree>
    <p:extLst>
      <p:ext uri="{BB962C8B-B14F-4D97-AF65-F5344CB8AC3E}">
        <p14:creationId xmlns:p14="http://schemas.microsoft.com/office/powerpoint/2010/main" val="12438101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Изображение выглядит как пятно&#10;&#10;Автоматически созданное описание">
            <a:extLst>
              <a:ext uri="{FF2B5EF4-FFF2-40B4-BE49-F238E27FC236}">
                <a16:creationId xmlns:a16="http://schemas.microsoft.com/office/drawing/2014/main" id="{96FC7124-3515-45EA-BC87-20D0ED205D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7529" b="820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2D0E1-BC68-A34D-AFDC-0247AF5E5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KG" sz="5400" dirty="0">
                <a:solidFill>
                  <a:srgbClr val="FFFFFF"/>
                </a:solidFill>
              </a:rPr>
              <a:t>Что такое любовь?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DC1516FF-D2A1-4185-9F7C-D2A295D548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837785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003318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1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DD8D65-F627-244D-B545-C30EECEE7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532" y="643467"/>
            <a:ext cx="11210925" cy="744836"/>
          </a:xfrm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/>
            <a:r>
              <a:rPr lang="en-US" sz="32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Решение                                                Чувства                  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4D8C9AE1-0077-5546-9584-A35B6A14B0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1489088" y="1557661"/>
            <a:ext cx="9213823" cy="51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787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228552E-C8B1-4A80-8448-0787CE0FC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Улыбающийся смайлик залипания заметок">
            <a:extLst>
              <a:ext uri="{FF2B5EF4-FFF2-40B4-BE49-F238E27FC236}">
                <a16:creationId xmlns:a16="http://schemas.microsoft.com/office/drawing/2014/main" id="{345B20F4-424D-4912-9948-180061DD17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 t="7865" b="786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63FF1D-F8B3-BD4A-83D9-CF70539434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KG" sz="5400" b="1" dirty="0">
                <a:solidFill>
                  <a:srgbClr val="FFFFFF"/>
                </a:solidFill>
              </a:rPr>
              <a:t>Откуда берется чувство?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C2697F-14A5-624F-865F-3D847FECD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ru-KG" sz="3600" dirty="0">
                <a:solidFill>
                  <a:srgbClr val="FFFFFF"/>
                </a:solidFill>
              </a:rPr>
              <a:t>Эмоции – реакция организма на обстоятельства реальные или воображаемые</a:t>
            </a:r>
          </a:p>
          <a:p>
            <a:r>
              <a:rPr lang="ru-KG" sz="3600" dirty="0">
                <a:solidFill>
                  <a:srgbClr val="FFFFFF"/>
                </a:solidFill>
              </a:rPr>
              <a:t>Эмоции не постоянны. Они возникают, а затем исчезают, затем могут вновь возникать и вновь исчезать.</a:t>
            </a:r>
          </a:p>
          <a:p>
            <a:r>
              <a:rPr lang="ru-KG" sz="3600" dirty="0">
                <a:solidFill>
                  <a:srgbClr val="FFFFFF"/>
                </a:solidFill>
              </a:rPr>
              <a:t>Эмоции зависят от состояния здоровья, от гормонального баланса в организме, от нашего мышления</a:t>
            </a:r>
          </a:p>
        </p:txBody>
      </p:sp>
    </p:spTree>
    <p:extLst>
      <p:ext uri="{BB962C8B-B14F-4D97-AF65-F5344CB8AC3E}">
        <p14:creationId xmlns:p14="http://schemas.microsoft.com/office/powerpoint/2010/main" val="3379111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6" descr="Изображение выглядит как наружный объект&#10;&#10;Автоматически созданное описание">
            <a:extLst>
              <a:ext uri="{FF2B5EF4-FFF2-40B4-BE49-F238E27FC236}">
                <a16:creationId xmlns:a16="http://schemas.microsoft.com/office/drawing/2014/main" id="{6BB847B9-345A-4918-9730-D2DD930CA9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  <a:alphaModFix amt="35000"/>
          </a:blip>
          <a:srcRect l="8368" r="76" b="-1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FCEC2294-5A7B-45E5-9251-C1AA89F4AD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>
              <a:alpha val="60000"/>
            </a:schemeClr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4BDE36-FB69-F948-B341-72D4EFCE7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1" y="1065862"/>
            <a:ext cx="3313164" cy="4726276"/>
          </a:xfrm>
        </p:spPr>
        <p:txBody>
          <a:bodyPr>
            <a:normAutofit/>
          </a:bodyPr>
          <a:lstStyle/>
          <a:p>
            <a:pPr algn="r"/>
            <a:r>
              <a:rPr lang="ru-KG" sz="4000"/>
              <a:t>Что ждет тех, кто основывается на своих чувствах?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7182200-4859-4C8D-BCBB-55B245C28B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3372" y="2286000"/>
            <a:ext cx="0" cy="2286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86DE101-C88B-4919-961A-C4F1DDAD35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0669443"/>
              </p:ext>
            </p:extLst>
          </p:nvPr>
        </p:nvGraphicFramePr>
        <p:xfrm>
          <a:off x="5155379" y="1065862"/>
          <a:ext cx="6192319" cy="4726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36467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474671-E1C9-864A-BBEF-13EE6FF099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3040" y="993914"/>
            <a:ext cx="3737114" cy="347472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/>
              <a:t>Что делать, чтобы сохранить ЛЮБОВЬ?</a:t>
            </a:r>
          </a:p>
        </p:txBody>
      </p:sp>
      <p:pic>
        <p:nvPicPr>
          <p:cNvPr id="41" name="Picture 40" descr="Бумажная бумага с сердечком от солнечный">
            <a:extLst>
              <a:ext uri="{FF2B5EF4-FFF2-40B4-BE49-F238E27FC236}">
                <a16:creationId xmlns:a16="http://schemas.microsoft.com/office/drawing/2014/main" id="{E4C37151-F4D4-44F0-855C-21B196406D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prstClr val="white"/>
            </a:duotone>
          </a:blip>
          <a:srcRect l="19799" r="13376" b="-1"/>
          <a:stretch/>
        </p:blipFill>
        <p:spPr>
          <a:xfrm>
            <a:off x="5326408" y="10"/>
            <a:ext cx="6865592" cy="6857990"/>
          </a:xfrm>
          <a:custGeom>
            <a:avLst/>
            <a:gdLst/>
            <a:ahLst/>
            <a:cxnLst/>
            <a:rect l="l" t="t" r="r" b="b"/>
            <a:pathLst>
              <a:path w="6865592" h="6858000">
                <a:moveTo>
                  <a:pt x="3068432" y="0"/>
                </a:moveTo>
                <a:lnTo>
                  <a:pt x="6865592" y="0"/>
                </a:lnTo>
                <a:lnTo>
                  <a:pt x="6865592" y="6858000"/>
                </a:lnTo>
                <a:lnTo>
                  <a:pt x="3068431" y="6858000"/>
                </a:lnTo>
                <a:lnTo>
                  <a:pt x="3064426" y="6854853"/>
                </a:lnTo>
                <a:cubicBezTo>
                  <a:pt x="2077725" y="6040555"/>
                  <a:pt x="1448804" y="4808224"/>
                  <a:pt x="1448804" y="3429000"/>
                </a:cubicBezTo>
                <a:cubicBezTo>
                  <a:pt x="1448804" y="2049777"/>
                  <a:pt x="2077725" y="817446"/>
                  <a:pt x="3064426" y="3148"/>
                </a:cubicBezTo>
                <a:close/>
                <a:moveTo>
                  <a:pt x="1056707" y="0"/>
                </a:moveTo>
                <a:lnTo>
                  <a:pt x="2472663" y="0"/>
                </a:lnTo>
                <a:lnTo>
                  <a:pt x="2400426" y="75768"/>
                </a:lnTo>
                <a:cubicBezTo>
                  <a:pt x="1595468" y="961418"/>
                  <a:pt x="1104860" y="2137915"/>
                  <a:pt x="1104860" y="3429000"/>
                </a:cubicBezTo>
                <a:cubicBezTo>
                  <a:pt x="1104860" y="4720086"/>
                  <a:pt x="1595468" y="5896583"/>
                  <a:pt x="2400426" y="6782233"/>
                </a:cubicBezTo>
                <a:lnTo>
                  <a:pt x="2472663" y="6858000"/>
                </a:lnTo>
                <a:lnTo>
                  <a:pt x="1056707" y="6858000"/>
                </a:lnTo>
                <a:lnTo>
                  <a:pt x="1040415" y="6835090"/>
                </a:lnTo>
                <a:cubicBezTo>
                  <a:pt x="383550" y="5862802"/>
                  <a:pt x="0" y="4690693"/>
                  <a:pt x="0" y="3429000"/>
                </a:cubicBezTo>
                <a:cubicBezTo>
                  <a:pt x="0" y="2167308"/>
                  <a:pt x="383550" y="995199"/>
                  <a:pt x="1040415" y="22911"/>
                </a:cubicBezTo>
                <a:close/>
              </a:path>
            </a:pathLst>
          </a:custGeom>
        </p:spPr>
      </p:pic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ABB34BBC-69D7-4906-8E5B-64C9EE038F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26408" y="0"/>
            <a:ext cx="2472664" cy="6858000"/>
          </a:xfrm>
          <a:custGeom>
            <a:avLst/>
            <a:gdLst>
              <a:gd name="connsiteX0" fmla="*/ 1056708 w 2472664"/>
              <a:gd name="connsiteY0" fmla="*/ 0 h 6858000"/>
              <a:gd name="connsiteX1" fmla="*/ 2472664 w 2472664"/>
              <a:gd name="connsiteY1" fmla="*/ 0 h 6858000"/>
              <a:gd name="connsiteX2" fmla="*/ 2400427 w 2472664"/>
              <a:gd name="connsiteY2" fmla="*/ 75768 h 6858000"/>
              <a:gd name="connsiteX3" fmla="*/ 1104861 w 2472664"/>
              <a:gd name="connsiteY3" fmla="*/ 3429000 h 6858000"/>
              <a:gd name="connsiteX4" fmla="*/ 2400427 w 2472664"/>
              <a:gd name="connsiteY4" fmla="*/ 6782233 h 6858000"/>
              <a:gd name="connsiteX5" fmla="*/ 2472664 w 2472664"/>
              <a:gd name="connsiteY5" fmla="*/ 6858000 h 6858000"/>
              <a:gd name="connsiteX6" fmla="*/ 1056708 w 2472664"/>
              <a:gd name="connsiteY6" fmla="*/ 6858000 h 6858000"/>
              <a:gd name="connsiteX7" fmla="*/ 1040416 w 2472664"/>
              <a:gd name="connsiteY7" fmla="*/ 6835090 h 6858000"/>
              <a:gd name="connsiteX8" fmla="*/ 0 w 2472664"/>
              <a:gd name="connsiteY8" fmla="*/ 3429000 h 6858000"/>
              <a:gd name="connsiteX9" fmla="*/ 1040416 w 2472664"/>
              <a:gd name="connsiteY9" fmla="*/ 2291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72664" h="6858000">
                <a:moveTo>
                  <a:pt x="1056708" y="0"/>
                </a:moveTo>
                <a:lnTo>
                  <a:pt x="2472664" y="0"/>
                </a:lnTo>
                <a:lnTo>
                  <a:pt x="2400427" y="75768"/>
                </a:lnTo>
                <a:cubicBezTo>
                  <a:pt x="1595469" y="961418"/>
                  <a:pt x="1104861" y="2137915"/>
                  <a:pt x="1104861" y="3429000"/>
                </a:cubicBezTo>
                <a:cubicBezTo>
                  <a:pt x="1104861" y="4720086"/>
                  <a:pt x="1595469" y="5896583"/>
                  <a:pt x="2400427" y="6782233"/>
                </a:cubicBezTo>
                <a:lnTo>
                  <a:pt x="2472664" y="6858000"/>
                </a:lnTo>
                <a:lnTo>
                  <a:pt x="1056708" y="6858000"/>
                </a:lnTo>
                <a:lnTo>
                  <a:pt x="1040416" y="6835090"/>
                </a:lnTo>
                <a:cubicBezTo>
                  <a:pt x="383551" y="5862802"/>
                  <a:pt x="0" y="4690693"/>
                  <a:pt x="0" y="3429000"/>
                </a:cubicBezTo>
                <a:cubicBezTo>
                  <a:pt x="0" y="2167308"/>
                  <a:pt x="383551" y="995199"/>
                  <a:pt x="1040416" y="22911"/>
                </a:cubicBezTo>
                <a:close/>
              </a:path>
            </a:pathLst>
          </a:cu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455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79BB35BC-D5C2-4C8B-A22A-A71E6191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4F137A-020B-FE49-B825-55EE60636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3788" y="365125"/>
            <a:ext cx="4840010" cy="1807305"/>
          </a:xfrm>
        </p:spPr>
        <p:txBody>
          <a:bodyPr>
            <a:normAutofit/>
          </a:bodyPr>
          <a:lstStyle/>
          <a:p>
            <a:r>
              <a:rPr lang="ru-KG" sz="4100"/>
              <a:t>Любовь должна быть осознанным РЕШЕНИЕМ</a:t>
            </a:r>
          </a:p>
        </p:txBody>
      </p:sp>
      <p:pic>
        <p:nvPicPr>
          <p:cNvPr id="7" name="Picture 4" descr="Снимок уровня кольца обязательств на пляже">
            <a:extLst>
              <a:ext uri="{FF2B5EF4-FFF2-40B4-BE49-F238E27FC236}">
                <a16:creationId xmlns:a16="http://schemas.microsoft.com/office/drawing/2014/main" id="{FB3D9CAD-1C18-4A31-B7B5-FC2E6FD032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989" r="25476" b="-1"/>
          <a:stretch/>
        </p:blipFill>
        <p:spPr>
          <a:xfrm>
            <a:off x="20" y="10"/>
            <a:ext cx="6116549" cy="6857990"/>
          </a:xfrm>
          <a:custGeom>
            <a:avLst/>
            <a:gdLst/>
            <a:ahLst/>
            <a:cxnLst/>
            <a:rect l="l" t="t" r="r" b="b"/>
            <a:pathLst>
              <a:path w="6116569" h="6879321">
                <a:moveTo>
                  <a:pt x="0" y="0"/>
                </a:moveTo>
                <a:lnTo>
                  <a:pt x="2935851" y="0"/>
                </a:lnTo>
                <a:cubicBezTo>
                  <a:pt x="3035710" y="10660"/>
                  <a:pt x="3138421" y="17767"/>
                  <a:pt x="3238280" y="31980"/>
                </a:cubicBezTo>
                <a:cubicBezTo>
                  <a:pt x="3817462" y="106602"/>
                  <a:pt x="3127009" y="277163"/>
                  <a:pt x="3660541" y="550772"/>
                </a:cubicBezTo>
                <a:cubicBezTo>
                  <a:pt x="3706191" y="575645"/>
                  <a:pt x="3757546" y="579199"/>
                  <a:pt x="3808902" y="589860"/>
                </a:cubicBezTo>
                <a:cubicBezTo>
                  <a:pt x="4008620" y="625393"/>
                  <a:pt x="4211192" y="618286"/>
                  <a:pt x="4413762" y="625393"/>
                </a:cubicBezTo>
                <a:cubicBezTo>
                  <a:pt x="4465118" y="628946"/>
                  <a:pt x="4525033" y="625393"/>
                  <a:pt x="4567830" y="721333"/>
                </a:cubicBezTo>
                <a:cubicBezTo>
                  <a:pt x="4425175" y="724888"/>
                  <a:pt x="4305344" y="731994"/>
                  <a:pt x="4171247" y="792401"/>
                </a:cubicBezTo>
                <a:cubicBezTo>
                  <a:pt x="4239722" y="859916"/>
                  <a:pt x="4322462" y="795955"/>
                  <a:pt x="4376671" y="842148"/>
                </a:cubicBezTo>
                <a:cubicBezTo>
                  <a:pt x="4428027" y="888342"/>
                  <a:pt x="4470824" y="891896"/>
                  <a:pt x="4527887" y="813722"/>
                </a:cubicBezTo>
                <a:cubicBezTo>
                  <a:pt x="4556417" y="774634"/>
                  <a:pt x="4604920" y="778187"/>
                  <a:pt x="4633452" y="799508"/>
                </a:cubicBezTo>
                <a:cubicBezTo>
                  <a:pt x="4781813" y="913216"/>
                  <a:pt x="4778960" y="909662"/>
                  <a:pt x="4947293" y="870576"/>
                </a:cubicBezTo>
                <a:cubicBezTo>
                  <a:pt x="5055712" y="845701"/>
                  <a:pt x="5166983" y="806615"/>
                  <a:pt x="5263988" y="820828"/>
                </a:cubicBezTo>
                <a:cubicBezTo>
                  <a:pt x="5275401" y="867022"/>
                  <a:pt x="5263988" y="888342"/>
                  <a:pt x="5249723" y="895449"/>
                </a:cubicBezTo>
                <a:cubicBezTo>
                  <a:pt x="5021475" y="1005604"/>
                  <a:pt x="4975825" y="1122864"/>
                  <a:pt x="4744723" y="1197485"/>
                </a:cubicBezTo>
                <a:cubicBezTo>
                  <a:pt x="4724751" y="1268552"/>
                  <a:pt x="4807491" y="1275660"/>
                  <a:pt x="4767548" y="1346727"/>
                </a:cubicBezTo>
                <a:cubicBezTo>
                  <a:pt x="4693367" y="1407134"/>
                  <a:pt x="4610627" y="1346727"/>
                  <a:pt x="4539299" y="1421348"/>
                </a:cubicBezTo>
                <a:cubicBezTo>
                  <a:pt x="4550712" y="1471094"/>
                  <a:pt x="4610627" y="1432008"/>
                  <a:pt x="4607773" y="1485309"/>
                </a:cubicBezTo>
                <a:cubicBezTo>
                  <a:pt x="4604920" y="1517288"/>
                  <a:pt x="4593508" y="1527948"/>
                  <a:pt x="4579242" y="1535055"/>
                </a:cubicBezTo>
                <a:cubicBezTo>
                  <a:pt x="4776107" y="1538608"/>
                  <a:pt x="5383820" y="1574142"/>
                  <a:pt x="5278255" y="1609676"/>
                </a:cubicBezTo>
                <a:cubicBezTo>
                  <a:pt x="5418057" y="1698511"/>
                  <a:pt x="5623481" y="1609676"/>
                  <a:pt x="5771843" y="1630997"/>
                </a:cubicBezTo>
                <a:cubicBezTo>
                  <a:pt x="5925911" y="1652316"/>
                  <a:pt x="6171278" y="1719830"/>
                  <a:pt x="6105656" y="1748257"/>
                </a:cubicBezTo>
                <a:cubicBezTo>
                  <a:pt x="6031475" y="1780238"/>
                  <a:pt x="5766136" y="2146235"/>
                  <a:pt x="5691955" y="2167555"/>
                </a:cubicBezTo>
                <a:cubicBezTo>
                  <a:pt x="5606362" y="2188875"/>
                  <a:pt x="5589243" y="2217302"/>
                  <a:pt x="5475118" y="2348776"/>
                </a:cubicBezTo>
                <a:cubicBezTo>
                  <a:pt x="5398085" y="2437610"/>
                  <a:pt x="5709074" y="2238623"/>
                  <a:pt x="5826051" y="2291922"/>
                </a:cubicBezTo>
                <a:cubicBezTo>
                  <a:pt x="5868848" y="2309690"/>
                  <a:pt x="5552153" y="2554872"/>
                  <a:pt x="5552153" y="2597513"/>
                </a:cubicBezTo>
                <a:cubicBezTo>
                  <a:pt x="5549300" y="2640153"/>
                  <a:pt x="5577831" y="2647260"/>
                  <a:pt x="5603508" y="2647260"/>
                </a:cubicBezTo>
                <a:cubicBezTo>
                  <a:pt x="5660571" y="2647260"/>
                  <a:pt x="5640599" y="2686346"/>
                  <a:pt x="5700515" y="2679240"/>
                </a:cubicBezTo>
                <a:cubicBezTo>
                  <a:pt x="5523622" y="2800055"/>
                  <a:pt x="5418057" y="2778734"/>
                  <a:pt x="5246870" y="2888889"/>
                </a:cubicBezTo>
                <a:cubicBezTo>
                  <a:pt x="5164130" y="2942189"/>
                  <a:pt x="4921615" y="3119857"/>
                  <a:pt x="4836022" y="3169605"/>
                </a:cubicBezTo>
                <a:cubicBezTo>
                  <a:pt x="4801785" y="3187371"/>
                  <a:pt x="4758988" y="3173158"/>
                  <a:pt x="4736163" y="3233565"/>
                </a:cubicBezTo>
                <a:cubicBezTo>
                  <a:pt x="4770400" y="3279759"/>
                  <a:pt x="4816050" y="3254885"/>
                  <a:pt x="4853141" y="3233565"/>
                </a:cubicBezTo>
                <a:cubicBezTo>
                  <a:pt x="4944440" y="3176711"/>
                  <a:pt x="4935881" y="3190925"/>
                  <a:pt x="4944440" y="3226459"/>
                </a:cubicBezTo>
                <a:cubicBezTo>
                  <a:pt x="4972972" y="3350827"/>
                  <a:pt x="5044300" y="3308186"/>
                  <a:pt x="5109921" y="3283313"/>
                </a:cubicBezTo>
                <a:cubicBezTo>
                  <a:pt x="5303932" y="3208692"/>
                  <a:pt x="5500797" y="3215799"/>
                  <a:pt x="5694809" y="3141178"/>
                </a:cubicBezTo>
                <a:cubicBezTo>
                  <a:pt x="5714781" y="3134070"/>
                  <a:pt x="5612068" y="3283313"/>
                  <a:pt x="5566419" y="3301079"/>
                </a:cubicBezTo>
                <a:cubicBezTo>
                  <a:pt x="5515063" y="3322399"/>
                  <a:pt x="5452294" y="3311739"/>
                  <a:pt x="5415203" y="3397020"/>
                </a:cubicBezTo>
                <a:cubicBezTo>
                  <a:pt x="5477972" y="3414787"/>
                  <a:pt x="5552153" y="3372147"/>
                  <a:pt x="5612068" y="3432554"/>
                </a:cubicBezTo>
                <a:cubicBezTo>
                  <a:pt x="5469413" y="3528494"/>
                  <a:pt x="5329610" y="3535601"/>
                  <a:pt x="5206927" y="3599562"/>
                </a:cubicBezTo>
                <a:cubicBezTo>
                  <a:pt x="5192661" y="3706163"/>
                  <a:pt x="5272548" y="3663523"/>
                  <a:pt x="5301079" y="3723930"/>
                </a:cubicBezTo>
                <a:cubicBezTo>
                  <a:pt x="5072830" y="3844745"/>
                  <a:pt x="4564977" y="4232062"/>
                  <a:pt x="4507915" y="4306683"/>
                </a:cubicBezTo>
                <a:cubicBezTo>
                  <a:pt x="4390937" y="4463031"/>
                  <a:pt x="3900202" y="4562525"/>
                  <a:pt x="3982942" y="4587399"/>
                </a:cubicBezTo>
                <a:cubicBezTo>
                  <a:pt x="4051417" y="4608719"/>
                  <a:pt x="4119891" y="4587399"/>
                  <a:pt x="4185513" y="4541205"/>
                </a:cubicBezTo>
                <a:cubicBezTo>
                  <a:pt x="4291078" y="4466584"/>
                  <a:pt x="5010062" y="4523438"/>
                  <a:pt x="5212633" y="4455924"/>
                </a:cubicBezTo>
                <a:cubicBezTo>
                  <a:pt x="5241164" y="4445264"/>
                  <a:pt x="5283960" y="4409730"/>
                  <a:pt x="5312492" y="4473691"/>
                </a:cubicBezTo>
                <a:cubicBezTo>
                  <a:pt x="5098508" y="4704659"/>
                  <a:pt x="4833169" y="4654913"/>
                  <a:pt x="4596361" y="4818368"/>
                </a:cubicBezTo>
                <a:cubicBezTo>
                  <a:pt x="4684807" y="4917861"/>
                  <a:pt x="4776107" y="4907202"/>
                  <a:pt x="4873113" y="4885882"/>
                </a:cubicBezTo>
                <a:cubicBezTo>
                  <a:pt x="4895938" y="4878775"/>
                  <a:pt x="4930175" y="4871668"/>
                  <a:pt x="4935881" y="4914309"/>
                </a:cubicBezTo>
                <a:cubicBezTo>
                  <a:pt x="4941587" y="4967609"/>
                  <a:pt x="4898790" y="4978270"/>
                  <a:pt x="4873113" y="5003143"/>
                </a:cubicBezTo>
                <a:cubicBezTo>
                  <a:pt x="4833169" y="5038676"/>
                  <a:pt x="4773254" y="4999590"/>
                  <a:pt x="4721898" y="5095530"/>
                </a:cubicBezTo>
                <a:cubicBezTo>
                  <a:pt x="4873113" y="5067104"/>
                  <a:pt x="4998650" y="5020910"/>
                  <a:pt x="5132745" y="4949842"/>
                </a:cubicBezTo>
                <a:cubicBezTo>
                  <a:pt x="5121333" y="5006696"/>
                  <a:pt x="5081390" y="5035123"/>
                  <a:pt x="5101362" y="5081317"/>
                </a:cubicBezTo>
                <a:cubicBezTo>
                  <a:pt x="5118480" y="5116850"/>
                  <a:pt x="5164130" y="5131063"/>
                  <a:pt x="5138452" y="5198578"/>
                </a:cubicBezTo>
                <a:cubicBezTo>
                  <a:pt x="5067125" y="5273199"/>
                  <a:pt x="4967265" y="5258986"/>
                  <a:pt x="4904497" y="5362033"/>
                </a:cubicBezTo>
                <a:cubicBezTo>
                  <a:pt x="4818903" y="5507721"/>
                  <a:pt x="4684807" y="5564575"/>
                  <a:pt x="4579242" y="5674729"/>
                </a:cubicBezTo>
                <a:cubicBezTo>
                  <a:pt x="4545005" y="5713816"/>
                  <a:pt x="4313903" y="5841738"/>
                  <a:pt x="4253988" y="5884379"/>
                </a:cubicBezTo>
                <a:cubicBezTo>
                  <a:pt x="4168395" y="5944786"/>
                  <a:pt x="4071389" y="5966106"/>
                  <a:pt x="3985795" y="6069153"/>
                </a:cubicBezTo>
                <a:cubicBezTo>
                  <a:pt x="4065682" y="6086921"/>
                  <a:pt x="4134157" y="5990979"/>
                  <a:pt x="4231163" y="6030066"/>
                </a:cubicBezTo>
                <a:cubicBezTo>
                  <a:pt x="4074242" y="6133114"/>
                  <a:pt x="3931586" y="6182861"/>
                  <a:pt x="3814609" y="6317889"/>
                </a:cubicBezTo>
                <a:cubicBezTo>
                  <a:pt x="3800343" y="6335656"/>
                  <a:pt x="3771812" y="6332102"/>
                  <a:pt x="3751840" y="6339209"/>
                </a:cubicBezTo>
                <a:cubicBezTo>
                  <a:pt x="3529298" y="6406723"/>
                  <a:pt x="3309608" y="6467130"/>
                  <a:pt x="3089919" y="6563071"/>
                </a:cubicBezTo>
                <a:cubicBezTo>
                  <a:pt x="3041416" y="6584392"/>
                  <a:pt x="2955823" y="6595052"/>
                  <a:pt x="2961529" y="6662566"/>
                </a:cubicBezTo>
                <a:cubicBezTo>
                  <a:pt x="2972941" y="6765613"/>
                  <a:pt x="3055681" y="6687439"/>
                  <a:pt x="3107038" y="6673226"/>
                </a:cubicBezTo>
                <a:cubicBezTo>
                  <a:pt x="3269664" y="6634138"/>
                  <a:pt x="3432292" y="6570178"/>
                  <a:pt x="3594919" y="6591499"/>
                </a:cubicBezTo>
                <a:cubicBezTo>
                  <a:pt x="3483648" y="6637693"/>
                  <a:pt x="3372376" y="6680332"/>
                  <a:pt x="3261106" y="6726527"/>
                </a:cubicBezTo>
                <a:cubicBezTo>
                  <a:pt x="3386642" y="6705206"/>
                  <a:pt x="3495061" y="6786934"/>
                  <a:pt x="3620597" y="6740740"/>
                </a:cubicBezTo>
                <a:cubicBezTo>
                  <a:pt x="3660541" y="6726527"/>
                  <a:pt x="3700484" y="6765613"/>
                  <a:pt x="3703337" y="6826020"/>
                </a:cubicBezTo>
                <a:cubicBezTo>
                  <a:pt x="3706191" y="6847340"/>
                  <a:pt x="3700484" y="6865108"/>
                  <a:pt x="3689072" y="6879321"/>
                </a:cubicBezTo>
                <a:lnTo>
                  <a:pt x="0" y="6879321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9BE3756F-F373-564B-9D5D-6FC4DB8B2C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599" y="2537554"/>
            <a:ext cx="5796455" cy="4231107"/>
          </a:xfrm>
        </p:spPr>
        <p:txBody>
          <a:bodyPr>
            <a:normAutofit/>
          </a:bodyPr>
          <a:lstStyle/>
          <a:p>
            <a:r>
              <a:rPr lang="ru-KG" sz="1800" dirty="0"/>
              <a:t>Взвешивайте все «за» и «против» ваших отношений до свадьбы</a:t>
            </a:r>
          </a:p>
          <a:p>
            <a:endParaRPr lang="ru-KG" sz="1800" dirty="0"/>
          </a:p>
          <a:p>
            <a:pPr marL="0" indent="0">
              <a:buNone/>
            </a:pPr>
            <a:r>
              <a:rPr lang="ru-KG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Сейчас, как никогда время открыть глаза! После свадьбы на многое глаза нужно будет закрывать</a:t>
            </a:r>
          </a:p>
          <a:p>
            <a:pPr marL="0" indent="0">
              <a:buNone/>
            </a:pPr>
            <a:endParaRPr lang="ru-KG" sz="18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ru-KG" sz="1800" dirty="0"/>
              <a:t>Любовь – это выбор, который действует «смотря на все»…</a:t>
            </a:r>
          </a:p>
          <a:p>
            <a:endParaRPr lang="ru-KG" sz="1800" dirty="0"/>
          </a:p>
          <a:p>
            <a:pPr marL="0" indent="0">
              <a:buNone/>
            </a:pPr>
            <a:r>
              <a:rPr lang="ru-RU" sz="1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Нам важно решить для себя, что мы принимаем человека целиком – и хорошее и плохое, что есть в нем</a:t>
            </a:r>
          </a:p>
          <a:p>
            <a:pPr marL="0" indent="0">
              <a:buNone/>
            </a:pPr>
            <a:endParaRPr lang="ru-KG" sz="1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KG" sz="1600" dirty="0"/>
          </a:p>
        </p:txBody>
      </p:sp>
    </p:spTree>
    <p:extLst>
      <p:ext uri="{BB962C8B-B14F-4D97-AF65-F5344CB8AC3E}">
        <p14:creationId xmlns:p14="http://schemas.microsoft.com/office/powerpoint/2010/main" val="3102038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057D877C-DF91-4C5C-8BFF-CAF7173AA7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</a:blip>
          <a:srcRect b="15730"/>
          <a:stretch/>
        </p:blipFill>
        <p:spPr>
          <a:xfrm>
            <a:off x="20" y="10520"/>
            <a:ext cx="12191980" cy="68579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B11275-9510-FC45-B38B-E56C5363E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ru-KG" sz="5400" b="1" dirty="0"/>
              <a:t>Не попадайтесь…</a:t>
            </a:r>
          </a:p>
        </p:txBody>
      </p:sp>
      <p:graphicFrame>
        <p:nvGraphicFramePr>
          <p:cNvPr id="14" name="Объект 2">
            <a:extLst>
              <a:ext uri="{FF2B5EF4-FFF2-40B4-BE49-F238E27FC236}">
                <a16:creationId xmlns:a16="http://schemas.microsoft.com/office/drawing/2014/main" id="{58D8DBD0-65BD-483D-8EC5-9F28B262F79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075014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870111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136</TotalTime>
  <Words>456</Words>
  <Application>Microsoft Macintosh PowerPoint</Application>
  <PresentationFormat>Широкоэкранный</PresentationFormat>
  <Paragraphs>43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Как проверить, настоящая ли у нас любовь?</vt:lpstr>
      <vt:lpstr>Что такое любовь?</vt:lpstr>
      <vt:lpstr>Что такое любовь?</vt:lpstr>
      <vt:lpstr>Решение                                                Чувства                   </vt:lpstr>
      <vt:lpstr>Откуда берется чувство?</vt:lpstr>
      <vt:lpstr>Что ждет тех, кто основывается на своих чувствах?</vt:lpstr>
      <vt:lpstr>Что делать, чтобы сохранить ЛЮБОВЬ?</vt:lpstr>
      <vt:lpstr>Любовь должна быть осознанным РЕШЕНИЕМ</vt:lpstr>
      <vt:lpstr>Не попадайтесь…</vt:lpstr>
      <vt:lpstr>Создавайте условия!</vt:lpstr>
      <vt:lpstr>Презентация PowerPoint</vt:lpstr>
      <vt:lpstr>Презентация PowerPoint</vt:lpstr>
      <vt:lpstr>Основное правило, которое нужно выучить до бракосочетания: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проверить, настоящая ли у нас любовь?</dc:title>
  <dc:creator>Natalia Dil</dc:creator>
  <cp:lastModifiedBy>Natalia Dil</cp:lastModifiedBy>
  <cp:revision>3</cp:revision>
  <dcterms:created xsi:type="dcterms:W3CDTF">2022-02-21T05:43:59Z</dcterms:created>
  <dcterms:modified xsi:type="dcterms:W3CDTF">2022-06-27T11:25:47Z</dcterms:modified>
</cp:coreProperties>
</file>