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5" r:id="rId1"/>
  </p:sldMasterIdLst>
  <p:sldIdLst>
    <p:sldId id="256" r:id="rId2"/>
    <p:sldId id="265" r:id="rId3"/>
    <p:sldId id="259" r:id="rId4"/>
    <p:sldId id="261" r:id="rId5"/>
    <p:sldId id="264" r:id="rId6"/>
    <p:sldId id="260" r:id="rId7"/>
    <p:sldId id="263" r:id="rId8"/>
    <p:sldId id="257" r:id="rId9"/>
    <p:sldId id="258" r:id="rId10"/>
    <p:sldId id="262" r:id="rId11"/>
    <p:sldId id="266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48"/>
    <p:restoredTop sz="96327"/>
  </p:normalViewPr>
  <p:slideViewPr>
    <p:cSldViewPr snapToGrid="0" snapToObjects="1">
      <p:cViewPr varScale="1">
        <p:scale>
          <a:sx n="128" d="100"/>
          <a:sy n="128" d="100"/>
        </p:scale>
        <p:origin x="248" y="-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C67B87-F80B-4458-A1BB-6C29431DB396}" type="doc">
      <dgm:prSet loTypeId="urn:microsoft.com/office/officeart/2005/8/layout/matrix3" loCatId="matrix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en-US"/>
        </a:p>
      </dgm:t>
    </dgm:pt>
    <dgm:pt modelId="{2FEAF9C8-AED6-442C-AF1B-7C8E7AC40726}">
      <dgm:prSet/>
      <dgm:spPr/>
      <dgm:t>
        <a:bodyPr/>
        <a:lstStyle/>
        <a:p>
          <a:r>
            <a:rPr lang="ru-KG"/>
            <a:t>То, что говорили родители в детстве – становится нашим внутренним голосом</a:t>
          </a:r>
          <a:endParaRPr lang="en-US"/>
        </a:p>
      </dgm:t>
    </dgm:pt>
    <dgm:pt modelId="{6C4AE0FE-FA78-49E6-95FD-26B494293A36}" type="parTrans" cxnId="{BC41766A-85F7-4BD1-BCA9-71FEB255AD1C}">
      <dgm:prSet/>
      <dgm:spPr/>
      <dgm:t>
        <a:bodyPr/>
        <a:lstStyle/>
        <a:p>
          <a:endParaRPr lang="en-US"/>
        </a:p>
      </dgm:t>
    </dgm:pt>
    <dgm:pt modelId="{0A71FD13-1BCF-45B3-A6A5-8B9997ABF490}" type="sibTrans" cxnId="{BC41766A-85F7-4BD1-BCA9-71FEB255AD1C}">
      <dgm:prSet/>
      <dgm:spPr/>
      <dgm:t>
        <a:bodyPr/>
        <a:lstStyle/>
        <a:p>
          <a:endParaRPr lang="en-US"/>
        </a:p>
      </dgm:t>
    </dgm:pt>
    <dgm:pt modelId="{2B1809EA-7CD6-411E-9DA7-3CD6F68C699A}">
      <dgm:prSet/>
      <dgm:spPr/>
      <dgm:t>
        <a:bodyPr/>
        <a:lstStyle/>
        <a:p>
          <a:r>
            <a:rPr lang="ru-KG" dirty="0"/>
            <a:t>Формируют восприятие реальности и окружающего мира</a:t>
          </a:r>
          <a:endParaRPr lang="en-US" dirty="0"/>
        </a:p>
      </dgm:t>
    </dgm:pt>
    <dgm:pt modelId="{39A84BB5-08B3-4EAF-9954-6A5E7F929B61}" type="parTrans" cxnId="{D2B93573-0D6E-4071-BCBA-C121FCE4E50E}">
      <dgm:prSet/>
      <dgm:spPr/>
      <dgm:t>
        <a:bodyPr/>
        <a:lstStyle/>
        <a:p>
          <a:endParaRPr lang="en-US"/>
        </a:p>
      </dgm:t>
    </dgm:pt>
    <dgm:pt modelId="{324EDC8A-72ED-466C-97A5-D26223675558}" type="sibTrans" cxnId="{D2B93573-0D6E-4071-BCBA-C121FCE4E50E}">
      <dgm:prSet/>
      <dgm:spPr/>
      <dgm:t>
        <a:bodyPr/>
        <a:lstStyle/>
        <a:p>
          <a:endParaRPr lang="en-US"/>
        </a:p>
      </dgm:t>
    </dgm:pt>
    <dgm:pt modelId="{07929B06-F048-4479-974D-EFD13527F941}">
      <dgm:prSet/>
      <dgm:spPr/>
      <dgm:t>
        <a:bodyPr/>
        <a:lstStyle/>
        <a:p>
          <a:r>
            <a:rPr lang="ru-KG" dirty="0"/>
            <a:t>Влияют на представление о будущих отношениях в браке</a:t>
          </a:r>
          <a:endParaRPr lang="en-US" dirty="0"/>
        </a:p>
      </dgm:t>
    </dgm:pt>
    <dgm:pt modelId="{25885203-D298-49DA-94FC-784B3C8F0BBF}" type="parTrans" cxnId="{B57E087A-95F8-4554-A4D6-58A13CF4A01D}">
      <dgm:prSet/>
      <dgm:spPr/>
      <dgm:t>
        <a:bodyPr/>
        <a:lstStyle/>
        <a:p>
          <a:endParaRPr lang="en-US"/>
        </a:p>
      </dgm:t>
    </dgm:pt>
    <dgm:pt modelId="{2075DBF0-C7E6-41AF-A033-943D184DDD82}" type="sibTrans" cxnId="{B57E087A-95F8-4554-A4D6-58A13CF4A01D}">
      <dgm:prSet/>
      <dgm:spPr/>
      <dgm:t>
        <a:bodyPr/>
        <a:lstStyle/>
        <a:p>
          <a:endParaRPr lang="en-US"/>
        </a:p>
      </dgm:t>
    </dgm:pt>
    <dgm:pt modelId="{578991BA-E788-4F47-92A7-907CBEBEEAF3}">
      <dgm:prSet/>
      <dgm:spPr/>
      <dgm:t>
        <a:bodyPr/>
        <a:lstStyle/>
        <a:p>
          <a:r>
            <a:rPr lang="ru-KG" dirty="0"/>
            <a:t>Формируют нашу самооценку</a:t>
          </a:r>
          <a:endParaRPr lang="en-US" dirty="0"/>
        </a:p>
      </dgm:t>
    </dgm:pt>
    <dgm:pt modelId="{93FC0D81-3E48-4976-B5F8-09F11C3AA1BE}" type="parTrans" cxnId="{3B413345-C123-426E-8026-8ABBADF7CFB8}">
      <dgm:prSet/>
      <dgm:spPr/>
      <dgm:t>
        <a:bodyPr/>
        <a:lstStyle/>
        <a:p>
          <a:endParaRPr lang="en-US"/>
        </a:p>
      </dgm:t>
    </dgm:pt>
    <dgm:pt modelId="{50EFEEC9-E524-4CF5-A4FD-0F206EB42A28}" type="sibTrans" cxnId="{3B413345-C123-426E-8026-8ABBADF7CFB8}">
      <dgm:prSet/>
      <dgm:spPr/>
      <dgm:t>
        <a:bodyPr/>
        <a:lstStyle/>
        <a:p>
          <a:endParaRPr lang="en-US"/>
        </a:p>
      </dgm:t>
    </dgm:pt>
    <dgm:pt modelId="{0CB612AE-87BC-4249-B0C7-101BFC1F769D}" type="pres">
      <dgm:prSet presAssocID="{5FC67B87-F80B-4458-A1BB-6C29431DB396}" presName="matrix" presStyleCnt="0">
        <dgm:presLayoutVars>
          <dgm:chMax val="1"/>
          <dgm:dir/>
          <dgm:resizeHandles val="exact"/>
        </dgm:presLayoutVars>
      </dgm:prSet>
      <dgm:spPr/>
    </dgm:pt>
    <dgm:pt modelId="{21160CE1-1CBF-CD4E-B7B4-1ED55BC78F8B}" type="pres">
      <dgm:prSet presAssocID="{5FC67B87-F80B-4458-A1BB-6C29431DB396}" presName="diamond" presStyleLbl="bgShp" presStyleIdx="0" presStyleCnt="1"/>
      <dgm:spPr/>
    </dgm:pt>
    <dgm:pt modelId="{C679C852-90FA-DD42-8879-493F56BC2AC7}" type="pres">
      <dgm:prSet presAssocID="{5FC67B87-F80B-4458-A1BB-6C29431DB396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5E7E2BA7-DA58-9247-AC04-311A4A5D9DB7}" type="pres">
      <dgm:prSet presAssocID="{5FC67B87-F80B-4458-A1BB-6C29431DB396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266C655D-31DB-F74C-9982-069791F34B47}" type="pres">
      <dgm:prSet presAssocID="{5FC67B87-F80B-4458-A1BB-6C29431DB396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669C3B18-6B7F-CA40-9CF7-4C8054E63795}" type="pres">
      <dgm:prSet presAssocID="{5FC67B87-F80B-4458-A1BB-6C29431DB396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41F1CC03-51BB-E943-ADDD-15F343B78EE6}" type="presOf" srcId="{2B1809EA-7CD6-411E-9DA7-3CD6F68C699A}" destId="{5E7E2BA7-DA58-9247-AC04-311A4A5D9DB7}" srcOrd="0" destOrd="0" presId="urn:microsoft.com/office/officeart/2005/8/layout/matrix3"/>
    <dgm:cxn modelId="{96E1B12F-11AF-5F42-A324-83F953B8DAAF}" type="presOf" srcId="{5FC67B87-F80B-4458-A1BB-6C29431DB396}" destId="{0CB612AE-87BC-4249-B0C7-101BFC1F769D}" srcOrd="0" destOrd="0" presId="urn:microsoft.com/office/officeart/2005/8/layout/matrix3"/>
    <dgm:cxn modelId="{3B413345-C123-426E-8026-8ABBADF7CFB8}" srcId="{5FC67B87-F80B-4458-A1BB-6C29431DB396}" destId="{578991BA-E788-4F47-92A7-907CBEBEEAF3}" srcOrd="3" destOrd="0" parTransId="{93FC0D81-3E48-4976-B5F8-09F11C3AA1BE}" sibTransId="{50EFEEC9-E524-4CF5-A4FD-0F206EB42A28}"/>
    <dgm:cxn modelId="{BC41766A-85F7-4BD1-BCA9-71FEB255AD1C}" srcId="{5FC67B87-F80B-4458-A1BB-6C29431DB396}" destId="{2FEAF9C8-AED6-442C-AF1B-7C8E7AC40726}" srcOrd="0" destOrd="0" parTransId="{6C4AE0FE-FA78-49E6-95FD-26B494293A36}" sibTransId="{0A71FD13-1BCF-45B3-A6A5-8B9997ABF490}"/>
    <dgm:cxn modelId="{D2B93573-0D6E-4071-BCBA-C121FCE4E50E}" srcId="{5FC67B87-F80B-4458-A1BB-6C29431DB396}" destId="{2B1809EA-7CD6-411E-9DA7-3CD6F68C699A}" srcOrd="1" destOrd="0" parTransId="{39A84BB5-08B3-4EAF-9954-6A5E7F929B61}" sibTransId="{324EDC8A-72ED-466C-97A5-D26223675558}"/>
    <dgm:cxn modelId="{B57E087A-95F8-4554-A4D6-58A13CF4A01D}" srcId="{5FC67B87-F80B-4458-A1BB-6C29431DB396}" destId="{07929B06-F048-4479-974D-EFD13527F941}" srcOrd="2" destOrd="0" parTransId="{25885203-D298-49DA-94FC-784B3C8F0BBF}" sibTransId="{2075DBF0-C7E6-41AF-A033-943D184DDD82}"/>
    <dgm:cxn modelId="{FA698A9B-47C5-4D42-A5BD-61A53AD8DFB1}" type="presOf" srcId="{578991BA-E788-4F47-92A7-907CBEBEEAF3}" destId="{669C3B18-6B7F-CA40-9CF7-4C8054E63795}" srcOrd="0" destOrd="0" presId="urn:microsoft.com/office/officeart/2005/8/layout/matrix3"/>
    <dgm:cxn modelId="{9B7F56BB-8014-3549-ADB0-2F1AB9AD3B01}" type="presOf" srcId="{2FEAF9C8-AED6-442C-AF1B-7C8E7AC40726}" destId="{C679C852-90FA-DD42-8879-493F56BC2AC7}" srcOrd="0" destOrd="0" presId="urn:microsoft.com/office/officeart/2005/8/layout/matrix3"/>
    <dgm:cxn modelId="{B917DEE4-2A78-8C45-B3DF-DCBDC850E125}" type="presOf" srcId="{07929B06-F048-4479-974D-EFD13527F941}" destId="{266C655D-31DB-F74C-9982-069791F34B47}" srcOrd="0" destOrd="0" presId="urn:microsoft.com/office/officeart/2005/8/layout/matrix3"/>
    <dgm:cxn modelId="{DBD7000E-613F-C047-B019-55DD67EB4441}" type="presParOf" srcId="{0CB612AE-87BC-4249-B0C7-101BFC1F769D}" destId="{21160CE1-1CBF-CD4E-B7B4-1ED55BC78F8B}" srcOrd="0" destOrd="0" presId="urn:microsoft.com/office/officeart/2005/8/layout/matrix3"/>
    <dgm:cxn modelId="{A5F0C116-3087-A744-88B2-AED8FE0E731F}" type="presParOf" srcId="{0CB612AE-87BC-4249-B0C7-101BFC1F769D}" destId="{C679C852-90FA-DD42-8879-493F56BC2AC7}" srcOrd="1" destOrd="0" presId="urn:microsoft.com/office/officeart/2005/8/layout/matrix3"/>
    <dgm:cxn modelId="{C6E0BBD7-F9FD-C84A-9507-7BD0E2ECF2EB}" type="presParOf" srcId="{0CB612AE-87BC-4249-B0C7-101BFC1F769D}" destId="{5E7E2BA7-DA58-9247-AC04-311A4A5D9DB7}" srcOrd="2" destOrd="0" presId="urn:microsoft.com/office/officeart/2005/8/layout/matrix3"/>
    <dgm:cxn modelId="{975CC3B2-7596-6746-9B96-1544B3153D48}" type="presParOf" srcId="{0CB612AE-87BC-4249-B0C7-101BFC1F769D}" destId="{266C655D-31DB-F74C-9982-069791F34B47}" srcOrd="3" destOrd="0" presId="urn:microsoft.com/office/officeart/2005/8/layout/matrix3"/>
    <dgm:cxn modelId="{3FE088A3-8C9C-4E47-B214-AAA4BA697D23}" type="presParOf" srcId="{0CB612AE-87BC-4249-B0C7-101BFC1F769D}" destId="{669C3B18-6B7F-CA40-9CF7-4C8054E63795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7F6DC5-5D8B-46C0-B98D-5B5EFF6A0CC9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DA34DAD-974F-4B0A-8706-A14E5BE6008F}">
      <dgm:prSet/>
      <dgm:spPr/>
      <dgm:t>
        <a:bodyPr/>
        <a:lstStyle/>
        <a:p>
          <a:r>
            <a:rPr lang="ru-KG" dirty="0"/>
            <a:t>Родители не идеальны, поэтому они также нуждаются в нашем прощении</a:t>
          </a:r>
          <a:endParaRPr lang="en-US" dirty="0"/>
        </a:p>
      </dgm:t>
    </dgm:pt>
    <dgm:pt modelId="{B3356401-99BE-45B5-A0B2-9B7A62580E7F}" type="parTrans" cxnId="{872CD09B-8CBB-4BE5-9E6D-A391E3595AA4}">
      <dgm:prSet/>
      <dgm:spPr/>
      <dgm:t>
        <a:bodyPr/>
        <a:lstStyle/>
        <a:p>
          <a:endParaRPr lang="en-US"/>
        </a:p>
      </dgm:t>
    </dgm:pt>
    <dgm:pt modelId="{016B8582-F900-46F4-A524-14774CCBBA40}" type="sibTrans" cxnId="{872CD09B-8CBB-4BE5-9E6D-A391E3595AA4}">
      <dgm:prSet/>
      <dgm:spPr/>
      <dgm:t>
        <a:bodyPr/>
        <a:lstStyle/>
        <a:p>
          <a:endParaRPr lang="en-US"/>
        </a:p>
      </dgm:t>
    </dgm:pt>
    <dgm:pt modelId="{0CD9FE29-C654-45E7-9D45-2C1212088CC3}">
      <dgm:prSet/>
      <dgm:spPr/>
      <dgm:t>
        <a:bodyPr/>
        <a:lstStyle/>
        <a:p>
          <a:r>
            <a:rPr lang="ru-KG"/>
            <a:t>Прощение – это уважение свободы выбора другого человека</a:t>
          </a:r>
          <a:endParaRPr lang="en-US"/>
        </a:p>
      </dgm:t>
    </dgm:pt>
    <dgm:pt modelId="{93673643-AC11-49A2-AAD0-65B727366C1A}" type="parTrans" cxnId="{66DD7CFA-EF16-40F6-83ED-33B395081F63}">
      <dgm:prSet/>
      <dgm:spPr/>
      <dgm:t>
        <a:bodyPr/>
        <a:lstStyle/>
        <a:p>
          <a:endParaRPr lang="en-US"/>
        </a:p>
      </dgm:t>
    </dgm:pt>
    <dgm:pt modelId="{80C2B7D7-5A15-43F5-8145-F5A28A9CD454}" type="sibTrans" cxnId="{66DD7CFA-EF16-40F6-83ED-33B395081F63}">
      <dgm:prSet/>
      <dgm:spPr/>
      <dgm:t>
        <a:bodyPr/>
        <a:lstStyle/>
        <a:p>
          <a:endParaRPr lang="en-US"/>
        </a:p>
      </dgm:t>
    </dgm:pt>
    <dgm:pt modelId="{82DF9865-9180-4A11-981E-CAEF63F68FF9}">
      <dgm:prSet/>
      <dgm:spPr/>
      <dgm:t>
        <a:bodyPr/>
        <a:lstStyle/>
        <a:p>
          <a:r>
            <a:rPr lang="ru-KG"/>
            <a:t>Прощение обеспечивает вам вашу собственную свободу выбирать</a:t>
          </a:r>
          <a:endParaRPr lang="en-US"/>
        </a:p>
      </dgm:t>
    </dgm:pt>
    <dgm:pt modelId="{7DB3193C-C9B1-42B0-90A9-55A235820074}" type="parTrans" cxnId="{35033747-CB25-4A9B-B915-36F6FC76F47E}">
      <dgm:prSet/>
      <dgm:spPr/>
      <dgm:t>
        <a:bodyPr/>
        <a:lstStyle/>
        <a:p>
          <a:endParaRPr lang="en-US"/>
        </a:p>
      </dgm:t>
    </dgm:pt>
    <dgm:pt modelId="{7B60EDEB-9CCF-45C2-A742-877FEF90B00F}" type="sibTrans" cxnId="{35033747-CB25-4A9B-B915-36F6FC76F47E}">
      <dgm:prSet/>
      <dgm:spPr/>
      <dgm:t>
        <a:bodyPr/>
        <a:lstStyle/>
        <a:p>
          <a:endParaRPr lang="en-US"/>
        </a:p>
      </dgm:t>
    </dgm:pt>
    <dgm:pt modelId="{C83A8D4F-11F0-7541-BD46-AB468A47A1C2}" type="pres">
      <dgm:prSet presAssocID="{0E7F6DC5-5D8B-46C0-B98D-5B5EFF6A0CC9}" presName="vert0" presStyleCnt="0">
        <dgm:presLayoutVars>
          <dgm:dir/>
          <dgm:animOne val="branch"/>
          <dgm:animLvl val="lvl"/>
        </dgm:presLayoutVars>
      </dgm:prSet>
      <dgm:spPr/>
    </dgm:pt>
    <dgm:pt modelId="{3250EFE4-32D1-EC44-A544-626860985176}" type="pres">
      <dgm:prSet presAssocID="{9DA34DAD-974F-4B0A-8706-A14E5BE6008F}" presName="thickLine" presStyleLbl="alignNode1" presStyleIdx="0" presStyleCnt="3"/>
      <dgm:spPr/>
    </dgm:pt>
    <dgm:pt modelId="{1863D0FC-E959-7E4D-AB85-79312CC04DBF}" type="pres">
      <dgm:prSet presAssocID="{9DA34DAD-974F-4B0A-8706-A14E5BE6008F}" presName="horz1" presStyleCnt="0"/>
      <dgm:spPr/>
    </dgm:pt>
    <dgm:pt modelId="{AB4A8DE6-3579-6D40-B42B-D2827D92B2E7}" type="pres">
      <dgm:prSet presAssocID="{9DA34DAD-974F-4B0A-8706-A14E5BE6008F}" presName="tx1" presStyleLbl="revTx" presStyleIdx="0" presStyleCnt="3"/>
      <dgm:spPr/>
    </dgm:pt>
    <dgm:pt modelId="{0440D469-014F-664C-B201-0AFF2FB4CE88}" type="pres">
      <dgm:prSet presAssocID="{9DA34DAD-974F-4B0A-8706-A14E5BE6008F}" presName="vert1" presStyleCnt="0"/>
      <dgm:spPr/>
    </dgm:pt>
    <dgm:pt modelId="{4CEB9AED-F3CB-B54F-93CD-D272D08342AC}" type="pres">
      <dgm:prSet presAssocID="{0CD9FE29-C654-45E7-9D45-2C1212088CC3}" presName="thickLine" presStyleLbl="alignNode1" presStyleIdx="1" presStyleCnt="3"/>
      <dgm:spPr/>
    </dgm:pt>
    <dgm:pt modelId="{B9DFBE99-97D7-AB47-A174-947E83284096}" type="pres">
      <dgm:prSet presAssocID="{0CD9FE29-C654-45E7-9D45-2C1212088CC3}" presName="horz1" presStyleCnt="0"/>
      <dgm:spPr/>
    </dgm:pt>
    <dgm:pt modelId="{2ED9D055-8280-D341-A8B6-6F778E754BBF}" type="pres">
      <dgm:prSet presAssocID="{0CD9FE29-C654-45E7-9D45-2C1212088CC3}" presName="tx1" presStyleLbl="revTx" presStyleIdx="1" presStyleCnt="3"/>
      <dgm:spPr/>
    </dgm:pt>
    <dgm:pt modelId="{A9DE6C82-D48B-EE47-BC07-EF918AA331EA}" type="pres">
      <dgm:prSet presAssocID="{0CD9FE29-C654-45E7-9D45-2C1212088CC3}" presName="vert1" presStyleCnt="0"/>
      <dgm:spPr/>
    </dgm:pt>
    <dgm:pt modelId="{CB57E20A-2C6C-2A4E-81AB-667F5717AFE7}" type="pres">
      <dgm:prSet presAssocID="{82DF9865-9180-4A11-981E-CAEF63F68FF9}" presName="thickLine" presStyleLbl="alignNode1" presStyleIdx="2" presStyleCnt="3"/>
      <dgm:spPr/>
    </dgm:pt>
    <dgm:pt modelId="{6BA23CB9-B8F3-5F4A-AFF6-4585A3053603}" type="pres">
      <dgm:prSet presAssocID="{82DF9865-9180-4A11-981E-CAEF63F68FF9}" presName="horz1" presStyleCnt="0"/>
      <dgm:spPr/>
    </dgm:pt>
    <dgm:pt modelId="{AC16EC43-01CF-484C-B58C-EF82F2013300}" type="pres">
      <dgm:prSet presAssocID="{82DF9865-9180-4A11-981E-CAEF63F68FF9}" presName="tx1" presStyleLbl="revTx" presStyleIdx="2" presStyleCnt="3"/>
      <dgm:spPr/>
    </dgm:pt>
    <dgm:pt modelId="{32FCDAF9-1489-F24E-8A06-B49F8EEF0DDC}" type="pres">
      <dgm:prSet presAssocID="{82DF9865-9180-4A11-981E-CAEF63F68FF9}" presName="vert1" presStyleCnt="0"/>
      <dgm:spPr/>
    </dgm:pt>
  </dgm:ptLst>
  <dgm:cxnLst>
    <dgm:cxn modelId="{35033747-CB25-4A9B-B915-36F6FC76F47E}" srcId="{0E7F6DC5-5D8B-46C0-B98D-5B5EFF6A0CC9}" destId="{82DF9865-9180-4A11-981E-CAEF63F68FF9}" srcOrd="2" destOrd="0" parTransId="{7DB3193C-C9B1-42B0-90A9-55A235820074}" sibTransId="{7B60EDEB-9CCF-45C2-A742-877FEF90B00F}"/>
    <dgm:cxn modelId="{835E6B4F-BB5C-0347-AD2F-3FCA9CD72BFB}" type="presOf" srcId="{9DA34DAD-974F-4B0A-8706-A14E5BE6008F}" destId="{AB4A8DE6-3579-6D40-B42B-D2827D92B2E7}" srcOrd="0" destOrd="0" presId="urn:microsoft.com/office/officeart/2008/layout/LinedList"/>
    <dgm:cxn modelId="{4F911884-58D7-7642-88CB-3F5CCCE6F617}" type="presOf" srcId="{0E7F6DC5-5D8B-46C0-B98D-5B5EFF6A0CC9}" destId="{C83A8D4F-11F0-7541-BD46-AB468A47A1C2}" srcOrd="0" destOrd="0" presId="urn:microsoft.com/office/officeart/2008/layout/LinedList"/>
    <dgm:cxn modelId="{872CD09B-8CBB-4BE5-9E6D-A391E3595AA4}" srcId="{0E7F6DC5-5D8B-46C0-B98D-5B5EFF6A0CC9}" destId="{9DA34DAD-974F-4B0A-8706-A14E5BE6008F}" srcOrd="0" destOrd="0" parTransId="{B3356401-99BE-45B5-A0B2-9B7A62580E7F}" sibTransId="{016B8582-F900-46F4-A524-14774CCBBA40}"/>
    <dgm:cxn modelId="{B49B1B9F-2996-224A-AB84-2E196CD0C9D2}" type="presOf" srcId="{0CD9FE29-C654-45E7-9D45-2C1212088CC3}" destId="{2ED9D055-8280-D341-A8B6-6F778E754BBF}" srcOrd="0" destOrd="0" presId="urn:microsoft.com/office/officeart/2008/layout/LinedList"/>
    <dgm:cxn modelId="{25FC7CC7-A2E4-2546-92F7-44C7957AC7BB}" type="presOf" srcId="{82DF9865-9180-4A11-981E-CAEF63F68FF9}" destId="{AC16EC43-01CF-484C-B58C-EF82F2013300}" srcOrd="0" destOrd="0" presId="urn:microsoft.com/office/officeart/2008/layout/LinedList"/>
    <dgm:cxn modelId="{66DD7CFA-EF16-40F6-83ED-33B395081F63}" srcId="{0E7F6DC5-5D8B-46C0-B98D-5B5EFF6A0CC9}" destId="{0CD9FE29-C654-45E7-9D45-2C1212088CC3}" srcOrd="1" destOrd="0" parTransId="{93673643-AC11-49A2-AAD0-65B727366C1A}" sibTransId="{80C2B7D7-5A15-43F5-8145-F5A28A9CD454}"/>
    <dgm:cxn modelId="{24F617CB-AC3A-BC41-9583-E577395BCCAC}" type="presParOf" srcId="{C83A8D4F-11F0-7541-BD46-AB468A47A1C2}" destId="{3250EFE4-32D1-EC44-A544-626860985176}" srcOrd="0" destOrd="0" presId="urn:microsoft.com/office/officeart/2008/layout/LinedList"/>
    <dgm:cxn modelId="{0A1DC98C-4E95-C541-A23B-7B29BBB44722}" type="presParOf" srcId="{C83A8D4F-11F0-7541-BD46-AB468A47A1C2}" destId="{1863D0FC-E959-7E4D-AB85-79312CC04DBF}" srcOrd="1" destOrd="0" presId="urn:microsoft.com/office/officeart/2008/layout/LinedList"/>
    <dgm:cxn modelId="{167B53D7-3A62-CA40-BA8C-103FB6FC9F17}" type="presParOf" srcId="{1863D0FC-E959-7E4D-AB85-79312CC04DBF}" destId="{AB4A8DE6-3579-6D40-B42B-D2827D92B2E7}" srcOrd="0" destOrd="0" presId="urn:microsoft.com/office/officeart/2008/layout/LinedList"/>
    <dgm:cxn modelId="{CE9B05E4-B5B9-DD4A-BAC8-C8A78C91CFF6}" type="presParOf" srcId="{1863D0FC-E959-7E4D-AB85-79312CC04DBF}" destId="{0440D469-014F-664C-B201-0AFF2FB4CE88}" srcOrd="1" destOrd="0" presId="urn:microsoft.com/office/officeart/2008/layout/LinedList"/>
    <dgm:cxn modelId="{F0608B60-8C71-884E-9B44-F393169F0141}" type="presParOf" srcId="{C83A8D4F-11F0-7541-BD46-AB468A47A1C2}" destId="{4CEB9AED-F3CB-B54F-93CD-D272D08342AC}" srcOrd="2" destOrd="0" presId="urn:microsoft.com/office/officeart/2008/layout/LinedList"/>
    <dgm:cxn modelId="{68DD41EF-58A0-274F-86B0-CB18858D4548}" type="presParOf" srcId="{C83A8D4F-11F0-7541-BD46-AB468A47A1C2}" destId="{B9DFBE99-97D7-AB47-A174-947E83284096}" srcOrd="3" destOrd="0" presId="urn:microsoft.com/office/officeart/2008/layout/LinedList"/>
    <dgm:cxn modelId="{142FC7F0-4E15-FD43-9A4C-EF0617F8E065}" type="presParOf" srcId="{B9DFBE99-97D7-AB47-A174-947E83284096}" destId="{2ED9D055-8280-D341-A8B6-6F778E754BBF}" srcOrd="0" destOrd="0" presId="urn:microsoft.com/office/officeart/2008/layout/LinedList"/>
    <dgm:cxn modelId="{C4C7D905-EAE6-6446-B394-0063A9946DFE}" type="presParOf" srcId="{B9DFBE99-97D7-AB47-A174-947E83284096}" destId="{A9DE6C82-D48B-EE47-BC07-EF918AA331EA}" srcOrd="1" destOrd="0" presId="urn:microsoft.com/office/officeart/2008/layout/LinedList"/>
    <dgm:cxn modelId="{F540B33F-018B-4947-BCEC-A0DD7969D728}" type="presParOf" srcId="{C83A8D4F-11F0-7541-BD46-AB468A47A1C2}" destId="{CB57E20A-2C6C-2A4E-81AB-667F5717AFE7}" srcOrd="4" destOrd="0" presId="urn:microsoft.com/office/officeart/2008/layout/LinedList"/>
    <dgm:cxn modelId="{413797C4-B4B4-B64C-853E-0ECD5FFA5DF3}" type="presParOf" srcId="{C83A8D4F-11F0-7541-BD46-AB468A47A1C2}" destId="{6BA23CB9-B8F3-5F4A-AFF6-4585A3053603}" srcOrd="5" destOrd="0" presId="urn:microsoft.com/office/officeart/2008/layout/LinedList"/>
    <dgm:cxn modelId="{20E3CEF7-9620-7444-89C2-D428B8435E8E}" type="presParOf" srcId="{6BA23CB9-B8F3-5F4A-AFF6-4585A3053603}" destId="{AC16EC43-01CF-484C-B58C-EF82F2013300}" srcOrd="0" destOrd="0" presId="urn:microsoft.com/office/officeart/2008/layout/LinedList"/>
    <dgm:cxn modelId="{92D87F24-FB69-7845-8BD1-4A9F0D6C7FFB}" type="presParOf" srcId="{6BA23CB9-B8F3-5F4A-AFF6-4585A3053603}" destId="{32FCDAF9-1489-F24E-8A06-B49F8EEF0DDC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FB337C3-79F5-4418-8DA5-99FE2245EEC2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EEA339F-8A36-4735-8FC4-298CB8C12CF4}">
      <dgm:prSet/>
      <dgm:spPr/>
      <dgm:t>
        <a:bodyPr/>
        <a:lstStyle/>
        <a:p>
          <a:r>
            <a:rPr lang="ru-KG" b="1"/>
            <a:t>Как только вы создаете свою семью, вы становиесь полностью независимыми от родителей:</a:t>
          </a:r>
          <a:endParaRPr lang="en-US"/>
        </a:p>
      </dgm:t>
    </dgm:pt>
    <dgm:pt modelId="{A2DB456A-87EF-4BE1-A23E-DEC939E8397A}" type="parTrans" cxnId="{0454A90B-3C95-4410-BC91-E41483C4FF5E}">
      <dgm:prSet/>
      <dgm:spPr/>
      <dgm:t>
        <a:bodyPr/>
        <a:lstStyle/>
        <a:p>
          <a:endParaRPr lang="en-US"/>
        </a:p>
      </dgm:t>
    </dgm:pt>
    <dgm:pt modelId="{8D8C8A22-3AE1-4EF8-A0DD-AC28059AAFC4}" type="sibTrans" cxnId="{0454A90B-3C95-4410-BC91-E41483C4FF5E}">
      <dgm:prSet/>
      <dgm:spPr/>
      <dgm:t>
        <a:bodyPr/>
        <a:lstStyle/>
        <a:p>
          <a:endParaRPr lang="en-US"/>
        </a:p>
      </dgm:t>
    </dgm:pt>
    <dgm:pt modelId="{B94D3032-4AA9-4BC4-8E7B-D78B7B7C3766}">
      <dgm:prSet/>
      <dgm:spPr/>
      <dgm:t>
        <a:bodyPr/>
        <a:lstStyle/>
        <a:p>
          <a:r>
            <a:rPr lang="ru-KG"/>
            <a:t>Финансово</a:t>
          </a:r>
          <a:endParaRPr lang="en-US"/>
        </a:p>
      </dgm:t>
    </dgm:pt>
    <dgm:pt modelId="{6A369891-8EEB-4C25-BA70-4A6CE4962305}" type="parTrans" cxnId="{4526AACA-21D4-4F7F-84DE-AEDCA6A30569}">
      <dgm:prSet/>
      <dgm:spPr/>
      <dgm:t>
        <a:bodyPr/>
        <a:lstStyle/>
        <a:p>
          <a:endParaRPr lang="en-US"/>
        </a:p>
      </dgm:t>
    </dgm:pt>
    <dgm:pt modelId="{E82F6976-5DA0-447A-A481-CB4BD3B3C8CE}" type="sibTrans" cxnId="{4526AACA-21D4-4F7F-84DE-AEDCA6A30569}">
      <dgm:prSet/>
      <dgm:spPr/>
      <dgm:t>
        <a:bodyPr/>
        <a:lstStyle/>
        <a:p>
          <a:endParaRPr lang="en-US"/>
        </a:p>
      </dgm:t>
    </dgm:pt>
    <dgm:pt modelId="{921A2CD5-C194-4943-8338-04FDB25C02A2}">
      <dgm:prSet/>
      <dgm:spPr/>
      <dgm:t>
        <a:bodyPr/>
        <a:lstStyle/>
        <a:p>
          <a:r>
            <a:rPr lang="ru-KG"/>
            <a:t>Эмоционально</a:t>
          </a:r>
          <a:endParaRPr lang="en-US"/>
        </a:p>
      </dgm:t>
    </dgm:pt>
    <dgm:pt modelId="{FF19FEB5-FA72-4249-909E-F3A9E2B1AC54}" type="parTrans" cxnId="{77270CF5-2F81-4046-BC62-DF69E67E8EC7}">
      <dgm:prSet/>
      <dgm:spPr/>
      <dgm:t>
        <a:bodyPr/>
        <a:lstStyle/>
        <a:p>
          <a:endParaRPr lang="en-US"/>
        </a:p>
      </dgm:t>
    </dgm:pt>
    <dgm:pt modelId="{C21407D5-CD0C-4FFC-B977-EC4A1130C6AE}" type="sibTrans" cxnId="{77270CF5-2F81-4046-BC62-DF69E67E8EC7}">
      <dgm:prSet/>
      <dgm:spPr/>
      <dgm:t>
        <a:bodyPr/>
        <a:lstStyle/>
        <a:p>
          <a:endParaRPr lang="en-US"/>
        </a:p>
      </dgm:t>
    </dgm:pt>
    <dgm:pt modelId="{D9F6FE2E-4939-4870-A444-E758ABFC6EE4}">
      <dgm:prSet/>
      <dgm:spPr/>
      <dgm:t>
        <a:bodyPr/>
        <a:lstStyle/>
        <a:p>
          <a:r>
            <a:rPr lang="ru-KG"/>
            <a:t>Духовно</a:t>
          </a:r>
          <a:endParaRPr lang="en-US"/>
        </a:p>
      </dgm:t>
    </dgm:pt>
    <dgm:pt modelId="{972A006E-8D39-4B5F-9A3F-6546581FA018}" type="parTrans" cxnId="{F05BEBCD-6280-4513-877C-C30AFE15E9D4}">
      <dgm:prSet/>
      <dgm:spPr/>
      <dgm:t>
        <a:bodyPr/>
        <a:lstStyle/>
        <a:p>
          <a:endParaRPr lang="en-US"/>
        </a:p>
      </dgm:t>
    </dgm:pt>
    <dgm:pt modelId="{16EEA4AD-9272-4E9C-8418-DF3142B4F999}" type="sibTrans" cxnId="{F05BEBCD-6280-4513-877C-C30AFE15E9D4}">
      <dgm:prSet/>
      <dgm:spPr/>
      <dgm:t>
        <a:bodyPr/>
        <a:lstStyle/>
        <a:p>
          <a:endParaRPr lang="en-US"/>
        </a:p>
      </dgm:t>
    </dgm:pt>
    <dgm:pt modelId="{E050BC53-D594-4021-B284-954B7518E0E6}">
      <dgm:prSet/>
      <dgm:spPr/>
      <dgm:t>
        <a:bodyPr/>
        <a:lstStyle/>
        <a:p>
          <a:r>
            <a:rPr lang="ru-KG"/>
            <a:t>Физически</a:t>
          </a:r>
          <a:endParaRPr lang="en-US"/>
        </a:p>
      </dgm:t>
    </dgm:pt>
    <dgm:pt modelId="{8B1A532B-D819-4FD2-BB89-CF5C3AC3F292}" type="parTrans" cxnId="{227844EA-5798-4021-84B0-1E19E94B0DF7}">
      <dgm:prSet/>
      <dgm:spPr/>
      <dgm:t>
        <a:bodyPr/>
        <a:lstStyle/>
        <a:p>
          <a:endParaRPr lang="en-US"/>
        </a:p>
      </dgm:t>
    </dgm:pt>
    <dgm:pt modelId="{EB135D0D-42AB-46DA-ADED-4AB6CBC93C16}" type="sibTrans" cxnId="{227844EA-5798-4021-84B0-1E19E94B0DF7}">
      <dgm:prSet/>
      <dgm:spPr/>
      <dgm:t>
        <a:bodyPr/>
        <a:lstStyle/>
        <a:p>
          <a:endParaRPr lang="en-US"/>
        </a:p>
      </dgm:t>
    </dgm:pt>
    <dgm:pt modelId="{2DD49763-3692-314E-9368-A61A92AB3024}" type="pres">
      <dgm:prSet presAssocID="{DFB337C3-79F5-4418-8DA5-99FE2245EEC2}" presName="vert0" presStyleCnt="0">
        <dgm:presLayoutVars>
          <dgm:dir/>
          <dgm:animOne val="branch"/>
          <dgm:animLvl val="lvl"/>
        </dgm:presLayoutVars>
      </dgm:prSet>
      <dgm:spPr/>
    </dgm:pt>
    <dgm:pt modelId="{1B0DCE31-9315-F743-B26C-C4B0BF28E52F}" type="pres">
      <dgm:prSet presAssocID="{AEEA339F-8A36-4735-8FC4-298CB8C12CF4}" presName="thickLine" presStyleLbl="alignNode1" presStyleIdx="0" presStyleCnt="1"/>
      <dgm:spPr/>
    </dgm:pt>
    <dgm:pt modelId="{22E28DF8-770E-804C-8599-49FB016AF4A2}" type="pres">
      <dgm:prSet presAssocID="{AEEA339F-8A36-4735-8FC4-298CB8C12CF4}" presName="horz1" presStyleCnt="0"/>
      <dgm:spPr/>
    </dgm:pt>
    <dgm:pt modelId="{AC9982DD-0A9C-2B4D-9C92-275FA7A01EBC}" type="pres">
      <dgm:prSet presAssocID="{AEEA339F-8A36-4735-8FC4-298CB8C12CF4}" presName="tx1" presStyleLbl="revTx" presStyleIdx="0" presStyleCnt="5"/>
      <dgm:spPr/>
    </dgm:pt>
    <dgm:pt modelId="{2FA2E03A-948A-AA4D-949E-4FE1D74105EA}" type="pres">
      <dgm:prSet presAssocID="{AEEA339F-8A36-4735-8FC4-298CB8C12CF4}" presName="vert1" presStyleCnt="0"/>
      <dgm:spPr/>
    </dgm:pt>
    <dgm:pt modelId="{E4184716-E6D1-6A4C-9A84-6D09E23EDC5B}" type="pres">
      <dgm:prSet presAssocID="{B94D3032-4AA9-4BC4-8E7B-D78B7B7C3766}" presName="vertSpace2a" presStyleCnt="0"/>
      <dgm:spPr/>
    </dgm:pt>
    <dgm:pt modelId="{BEDF95BF-6C54-D045-A3C1-95EF0B3C7100}" type="pres">
      <dgm:prSet presAssocID="{B94D3032-4AA9-4BC4-8E7B-D78B7B7C3766}" presName="horz2" presStyleCnt="0"/>
      <dgm:spPr/>
    </dgm:pt>
    <dgm:pt modelId="{584AD397-FAA9-0A49-B7E4-1C8698E610F0}" type="pres">
      <dgm:prSet presAssocID="{B94D3032-4AA9-4BC4-8E7B-D78B7B7C3766}" presName="horzSpace2" presStyleCnt="0"/>
      <dgm:spPr/>
    </dgm:pt>
    <dgm:pt modelId="{FBF966B1-CDBF-BE48-9239-98B394D1C693}" type="pres">
      <dgm:prSet presAssocID="{B94D3032-4AA9-4BC4-8E7B-D78B7B7C3766}" presName="tx2" presStyleLbl="revTx" presStyleIdx="1" presStyleCnt="5"/>
      <dgm:spPr/>
    </dgm:pt>
    <dgm:pt modelId="{87670FAB-F5F1-B646-B65E-14F7E5833860}" type="pres">
      <dgm:prSet presAssocID="{B94D3032-4AA9-4BC4-8E7B-D78B7B7C3766}" presName="vert2" presStyleCnt="0"/>
      <dgm:spPr/>
    </dgm:pt>
    <dgm:pt modelId="{34363818-DDE5-3E4F-902E-1C1C602BCBB5}" type="pres">
      <dgm:prSet presAssocID="{B94D3032-4AA9-4BC4-8E7B-D78B7B7C3766}" presName="thinLine2b" presStyleLbl="callout" presStyleIdx="0" presStyleCnt="4"/>
      <dgm:spPr/>
    </dgm:pt>
    <dgm:pt modelId="{7ACEBD4F-2EF2-614F-A788-FE5FF49EAC1E}" type="pres">
      <dgm:prSet presAssocID="{B94D3032-4AA9-4BC4-8E7B-D78B7B7C3766}" presName="vertSpace2b" presStyleCnt="0"/>
      <dgm:spPr/>
    </dgm:pt>
    <dgm:pt modelId="{5D494D74-5863-6B41-86D4-56AA64AFC179}" type="pres">
      <dgm:prSet presAssocID="{921A2CD5-C194-4943-8338-04FDB25C02A2}" presName="horz2" presStyleCnt="0"/>
      <dgm:spPr/>
    </dgm:pt>
    <dgm:pt modelId="{9D45970C-4B9A-2942-8D1F-A12234BB216B}" type="pres">
      <dgm:prSet presAssocID="{921A2CD5-C194-4943-8338-04FDB25C02A2}" presName="horzSpace2" presStyleCnt="0"/>
      <dgm:spPr/>
    </dgm:pt>
    <dgm:pt modelId="{1414553F-01F9-DF45-840B-D2EF5E07DAEC}" type="pres">
      <dgm:prSet presAssocID="{921A2CD5-C194-4943-8338-04FDB25C02A2}" presName="tx2" presStyleLbl="revTx" presStyleIdx="2" presStyleCnt="5"/>
      <dgm:spPr/>
    </dgm:pt>
    <dgm:pt modelId="{2825F9CD-EBCD-FB43-962D-51D07B71FEE3}" type="pres">
      <dgm:prSet presAssocID="{921A2CD5-C194-4943-8338-04FDB25C02A2}" presName="vert2" presStyleCnt="0"/>
      <dgm:spPr/>
    </dgm:pt>
    <dgm:pt modelId="{FC41A141-E26A-D64F-BDB8-ACCF61A764E5}" type="pres">
      <dgm:prSet presAssocID="{921A2CD5-C194-4943-8338-04FDB25C02A2}" presName="thinLine2b" presStyleLbl="callout" presStyleIdx="1" presStyleCnt="4"/>
      <dgm:spPr/>
    </dgm:pt>
    <dgm:pt modelId="{3C1F9C9F-8E9C-CD4A-89D3-C7EA6D3E4A88}" type="pres">
      <dgm:prSet presAssocID="{921A2CD5-C194-4943-8338-04FDB25C02A2}" presName="vertSpace2b" presStyleCnt="0"/>
      <dgm:spPr/>
    </dgm:pt>
    <dgm:pt modelId="{54A73FAA-966B-E842-92C1-C4FDD3C83B3C}" type="pres">
      <dgm:prSet presAssocID="{D9F6FE2E-4939-4870-A444-E758ABFC6EE4}" presName="horz2" presStyleCnt="0"/>
      <dgm:spPr/>
    </dgm:pt>
    <dgm:pt modelId="{769C4B28-93E6-D145-AB87-7EC725C14166}" type="pres">
      <dgm:prSet presAssocID="{D9F6FE2E-4939-4870-A444-E758ABFC6EE4}" presName="horzSpace2" presStyleCnt="0"/>
      <dgm:spPr/>
    </dgm:pt>
    <dgm:pt modelId="{C37A4ADC-70CF-C94A-A704-C5564E5BD443}" type="pres">
      <dgm:prSet presAssocID="{D9F6FE2E-4939-4870-A444-E758ABFC6EE4}" presName="tx2" presStyleLbl="revTx" presStyleIdx="3" presStyleCnt="5"/>
      <dgm:spPr/>
    </dgm:pt>
    <dgm:pt modelId="{7A117891-F8AE-8A46-A269-0E58DE37DB6D}" type="pres">
      <dgm:prSet presAssocID="{D9F6FE2E-4939-4870-A444-E758ABFC6EE4}" presName="vert2" presStyleCnt="0"/>
      <dgm:spPr/>
    </dgm:pt>
    <dgm:pt modelId="{F009F8BB-AFB2-4D42-950B-40C0371B9C5C}" type="pres">
      <dgm:prSet presAssocID="{D9F6FE2E-4939-4870-A444-E758ABFC6EE4}" presName="thinLine2b" presStyleLbl="callout" presStyleIdx="2" presStyleCnt="4"/>
      <dgm:spPr/>
    </dgm:pt>
    <dgm:pt modelId="{9680A1C8-673C-F548-9E7F-594715E7939C}" type="pres">
      <dgm:prSet presAssocID="{D9F6FE2E-4939-4870-A444-E758ABFC6EE4}" presName="vertSpace2b" presStyleCnt="0"/>
      <dgm:spPr/>
    </dgm:pt>
    <dgm:pt modelId="{B16C05E5-39DD-D741-A784-C927084AE546}" type="pres">
      <dgm:prSet presAssocID="{E050BC53-D594-4021-B284-954B7518E0E6}" presName="horz2" presStyleCnt="0"/>
      <dgm:spPr/>
    </dgm:pt>
    <dgm:pt modelId="{AA53EC12-3D56-6F45-91C9-A32C86FFA39D}" type="pres">
      <dgm:prSet presAssocID="{E050BC53-D594-4021-B284-954B7518E0E6}" presName="horzSpace2" presStyleCnt="0"/>
      <dgm:spPr/>
    </dgm:pt>
    <dgm:pt modelId="{14C26F2D-F7BB-004E-94D0-2A6369CB1F84}" type="pres">
      <dgm:prSet presAssocID="{E050BC53-D594-4021-B284-954B7518E0E6}" presName="tx2" presStyleLbl="revTx" presStyleIdx="4" presStyleCnt="5"/>
      <dgm:spPr/>
    </dgm:pt>
    <dgm:pt modelId="{09227986-D53F-8141-87CF-ABD0FB031938}" type="pres">
      <dgm:prSet presAssocID="{E050BC53-D594-4021-B284-954B7518E0E6}" presName="vert2" presStyleCnt="0"/>
      <dgm:spPr/>
    </dgm:pt>
    <dgm:pt modelId="{4334812E-4771-8C44-8FA9-53289AD7A001}" type="pres">
      <dgm:prSet presAssocID="{E050BC53-D594-4021-B284-954B7518E0E6}" presName="thinLine2b" presStyleLbl="callout" presStyleIdx="3" presStyleCnt="4"/>
      <dgm:spPr/>
    </dgm:pt>
    <dgm:pt modelId="{762F3616-3D5B-6D4E-B49F-344436223746}" type="pres">
      <dgm:prSet presAssocID="{E050BC53-D594-4021-B284-954B7518E0E6}" presName="vertSpace2b" presStyleCnt="0"/>
      <dgm:spPr/>
    </dgm:pt>
  </dgm:ptLst>
  <dgm:cxnLst>
    <dgm:cxn modelId="{0454A90B-3C95-4410-BC91-E41483C4FF5E}" srcId="{DFB337C3-79F5-4418-8DA5-99FE2245EEC2}" destId="{AEEA339F-8A36-4735-8FC4-298CB8C12CF4}" srcOrd="0" destOrd="0" parTransId="{A2DB456A-87EF-4BE1-A23E-DEC939E8397A}" sibTransId="{8D8C8A22-3AE1-4EF8-A0DD-AC28059AAFC4}"/>
    <dgm:cxn modelId="{6A888E33-252D-E646-8729-04A1F5ED1C88}" type="presOf" srcId="{D9F6FE2E-4939-4870-A444-E758ABFC6EE4}" destId="{C37A4ADC-70CF-C94A-A704-C5564E5BD443}" srcOrd="0" destOrd="0" presId="urn:microsoft.com/office/officeart/2008/layout/LinedList"/>
    <dgm:cxn modelId="{328E1B41-A4EF-D341-A539-7526EC917E62}" type="presOf" srcId="{921A2CD5-C194-4943-8338-04FDB25C02A2}" destId="{1414553F-01F9-DF45-840B-D2EF5E07DAEC}" srcOrd="0" destOrd="0" presId="urn:microsoft.com/office/officeart/2008/layout/LinedList"/>
    <dgm:cxn modelId="{0944C047-EA25-C749-9A29-988ED84E443E}" type="presOf" srcId="{E050BC53-D594-4021-B284-954B7518E0E6}" destId="{14C26F2D-F7BB-004E-94D0-2A6369CB1F84}" srcOrd="0" destOrd="0" presId="urn:microsoft.com/office/officeart/2008/layout/LinedList"/>
    <dgm:cxn modelId="{26FF746E-BE5D-E44A-8797-74A426E14C29}" type="presOf" srcId="{B94D3032-4AA9-4BC4-8E7B-D78B7B7C3766}" destId="{FBF966B1-CDBF-BE48-9239-98B394D1C693}" srcOrd="0" destOrd="0" presId="urn:microsoft.com/office/officeart/2008/layout/LinedList"/>
    <dgm:cxn modelId="{6F1A55AE-0418-4942-8EF7-48EDBCC22D2A}" type="presOf" srcId="{DFB337C3-79F5-4418-8DA5-99FE2245EEC2}" destId="{2DD49763-3692-314E-9368-A61A92AB3024}" srcOrd="0" destOrd="0" presId="urn:microsoft.com/office/officeart/2008/layout/LinedList"/>
    <dgm:cxn modelId="{3AAAA2B2-23E0-C34A-9912-3BA146D49852}" type="presOf" srcId="{AEEA339F-8A36-4735-8FC4-298CB8C12CF4}" destId="{AC9982DD-0A9C-2B4D-9C92-275FA7A01EBC}" srcOrd="0" destOrd="0" presId="urn:microsoft.com/office/officeart/2008/layout/LinedList"/>
    <dgm:cxn modelId="{4526AACA-21D4-4F7F-84DE-AEDCA6A30569}" srcId="{AEEA339F-8A36-4735-8FC4-298CB8C12CF4}" destId="{B94D3032-4AA9-4BC4-8E7B-D78B7B7C3766}" srcOrd="0" destOrd="0" parTransId="{6A369891-8EEB-4C25-BA70-4A6CE4962305}" sibTransId="{E82F6976-5DA0-447A-A481-CB4BD3B3C8CE}"/>
    <dgm:cxn modelId="{F05BEBCD-6280-4513-877C-C30AFE15E9D4}" srcId="{AEEA339F-8A36-4735-8FC4-298CB8C12CF4}" destId="{D9F6FE2E-4939-4870-A444-E758ABFC6EE4}" srcOrd="2" destOrd="0" parTransId="{972A006E-8D39-4B5F-9A3F-6546581FA018}" sibTransId="{16EEA4AD-9272-4E9C-8418-DF3142B4F999}"/>
    <dgm:cxn modelId="{227844EA-5798-4021-84B0-1E19E94B0DF7}" srcId="{AEEA339F-8A36-4735-8FC4-298CB8C12CF4}" destId="{E050BC53-D594-4021-B284-954B7518E0E6}" srcOrd="3" destOrd="0" parTransId="{8B1A532B-D819-4FD2-BB89-CF5C3AC3F292}" sibTransId="{EB135D0D-42AB-46DA-ADED-4AB6CBC93C16}"/>
    <dgm:cxn modelId="{77270CF5-2F81-4046-BC62-DF69E67E8EC7}" srcId="{AEEA339F-8A36-4735-8FC4-298CB8C12CF4}" destId="{921A2CD5-C194-4943-8338-04FDB25C02A2}" srcOrd="1" destOrd="0" parTransId="{FF19FEB5-FA72-4249-909E-F3A9E2B1AC54}" sibTransId="{C21407D5-CD0C-4FFC-B977-EC4A1130C6AE}"/>
    <dgm:cxn modelId="{0A67BB42-0076-274E-A252-9C052BD0E7F1}" type="presParOf" srcId="{2DD49763-3692-314E-9368-A61A92AB3024}" destId="{1B0DCE31-9315-F743-B26C-C4B0BF28E52F}" srcOrd="0" destOrd="0" presId="urn:microsoft.com/office/officeart/2008/layout/LinedList"/>
    <dgm:cxn modelId="{76123B4E-AA9C-6340-9A9F-CC78946F45FB}" type="presParOf" srcId="{2DD49763-3692-314E-9368-A61A92AB3024}" destId="{22E28DF8-770E-804C-8599-49FB016AF4A2}" srcOrd="1" destOrd="0" presId="urn:microsoft.com/office/officeart/2008/layout/LinedList"/>
    <dgm:cxn modelId="{0FF0FABB-3988-5440-9A36-CD44AD626DF6}" type="presParOf" srcId="{22E28DF8-770E-804C-8599-49FB016AF4A2}" destId="{AC9982DD-0A9C-2B4D-9C92-275FA7A01EBC}" srcOrd="0" destOrd="0" presId="urn:microsoft.com/office/officeart/2008/layout/LinedList"/>
    <dgm:cxn modelId="{13E394E4-4AF3-8B43-A85C-5EB345D420E8}" type="presParOf" srcId="{22E28DF8-770E-804C-8599-49FB016AF4A2}" destId="{2FA2E03A-948A-AA4D-949E-4FE1D74105EA}" srcOrd="1" destOrd="0" presId="urn:microsoft.com/office/officeart/2008/layout/LinedList"/>
    <dgm:cxn modelId="{00FF4BBC-D190-4744-91C1-C8C1BB17B7BE}" type="presParOf" srcId="{2FA2E03A-948A-AA4D-949E-4FE1D74105EA}" destId="{E4184716-E6D1-6A4C-9A84-6D09E23EDC5B}" srcOrd="0" destOrd="0" presId="urn:microsoft.com/office/officeart/2008/layout/LinedList"/>
    <dgm:cxn modelId="{D7DF2DA1-1CC5-D34C-AC08-301E051060EB}" type="presParOf" srcId="{2FA2E03A-948A-AA4D-949E-4FE1D74105EA}" destId="{BEDF95BF-6C54-D045-A3C1-95EF0B3C7100}" srcOrd="1" destOrd="0" presId="urn:microsoft.com/office/officeart/2008/layout/LinedList"/>
    <dgm:cxn modelId="{AD8F0E1D-4BFF-A04F-8C97-4CD62FE7A9CE}" type="presParOf" srcId="{BEDF95BF-6C54-D045-A3C1-95EF0B3C7100}" destId="{584AD397-FAA9-0A49-B7E4-1C8698E610F0}" srcOrd="0" destOrd="0" presId="urn:microsoft.com/office/officeart/2008/layout/LinedList"/>
    <dgm:cxn modelId="{91603B04-AE28-E445-803F-8A3AD1462189}" type="presParOf" srcId="{BEDF95BF-6C54-D045-A3C1-95EF0B3C7100}" destId="{FBF966B1-CDBF-BE48-9239-98B394D1C693}" srcOrd="1" destOrd="0" presId="urn:microsoft.com/office/officeart/2008/layout/LinedList"/>
    <dgm:cxn modelId="{E365CA31-B03E-A145-B6EC-3911EC869A38}" type="presParOf" srcId="{BEDF95BF-6C54-D045-A3C1-95EF0B3C7100}" destId="{87670FAB-F5F1-B646-B65E-14F7E5833860}" srcOrd="2" destOrd="0" presId="urn:microsoft.com/office/officeart/2008/layout/LinedList"/>
    <dgm:cxn modelId="{9786E733-E75C-4848-A212-CD74B8740999}" type="presParOf" srcId="{2FA2E03A-948A-AA4D-949E-4FE1D74105EA}" destId="{34363818-DDE5-3E4F-902E-1C1C602BCBB5}" srcOrd="2" destOrd="0" presId="urn:microsoft.com/office/officeart/2008/layout/LinedList"/>
    <dgm:cxn modelId="{35FF2C23-2803-1A4C-AB15-8DD4EE723F62}" type="presParOf" srcId="{2FA2E03A-948A-AA4D-949E-4FE1D74105EA}" destId="{7ACEBD4F-2EF2-614F-A788-FE5FF49EAC1E}" srcOrd="3" destOrd="0" presId="urn:microsoft.com/office/officeart/2008/layout/LinedList"/>
    <dgm:cxn modelId="{26B719A8-923B-DE43-A70D-E601DDDE876E}" type="presParOf" srcId="{2FA2E03A-948A-AA4D-949E-4FE1D74105EA}" destId="{5D494D74-5863-6B41-86D4-56AA64AFC179}" srcOrd="4" destOrd="0" presId="urn:microsoft.com/office/officeart/2008/layout/LinedList"/>
    <dgm:cxn modelId="{7C3AE932-B37E-B74A-8ECF-125FCEAB5405}" type="presParOf" srcId="{5D494D74-5863-6B41-86D4-56AA64AFC179}" destId="{9D45970C-4B9A-2942-8D1F-A12234BB216B}" srcOrd="0" destOrd="0" presId="urn:microsoft.com/office/officeart/2008/layout/LinedList"/>
    <dgm:cxn modelId="{1C0BC6BB-E38F-6C4B-8500-78B47FCB8A62}" type="presParOf" srcId="{5D494D74-5863-6B41-86D4-56AA64AFC179}" destId="{1414553F-01F9-DF45-840B-D2EF5E07DAEC}" srcOrd="1" destOrd="0" presId="urn:microsoft.com/office/officeart/2008/layout/LinedList"/>
    <dgm:cxn modelId="{A8CB8A25-BEEA-BA4C-9CAE-ED165F757FD2}" type="presParOf" srcId="{5D494D74-5863-6B41-86D4-56AA64AFC179}" destId="{2825F9CD-EBCD-FB43-962D-51D07B71FEE3}" srcOrd="2" destOrd="0" presId="urn:microsoft.com/office/officeart/2008/layout/LinedList"/>
    <dgm:cxn modelId="{30716F9F-4351-8F49-BF5D-9A9CF955D7C6}" type="presParOf" srcId="{2FA2E03A-948A-AA4D-949E-4FE1D74105EA}" destId="{FC41A141-E26A-D64F-BDB8-ACCF61A764E5}" srcOrd="5" destOrd="0" presId="urn:microsoft.com/office/officeart/2008/layout/LinedList"/>
    <dgm:cxn modelId="{20F68701-DE2A-B94C-A715-141E9D87718A}" type="presParOf" srcId="{2FA2E03A-948A-AA4D-949E-4FE1D74105EA}" destId="{3C1F9C9F-8E9C-CD4A-89D3-C7EA6D3E4A88}" srcOrd="6" destOrd="0" presId="urn:microsoft.com/office/officeart/2008/layout/LinedList"/>
    <dgm:cxn modelId="{E71EF1CA-D3CC-4745-B46B-701F00994438}" type="presParOf" srcId="{2FA2E03A-948A-AA4D-949E-4FE1D74105EA}" destId="{54A73FAA-966B-E842-92C1-C4FDD3C83B3C}" srcOrd="7" destOrd="0" presId="urn:microsoft.com/office/officeart/2008/layout/LinedList"/>
    <dgm:cxn modelId="{B5D65EA1-6DE3-C941-AC19-C6B3D130D64C}" type="presParOf" srcId="{54A73FAA-966B-E842-92C1-C4FDD3C83B3C}" destId="{769C4B28-93E6-D145-AB87-7EC725C14166}" srcOrd="0" destOrd="0" presId="urn:microsoft.com/office/officeart/2008/layout/LinedList"/>
    <dgm:cxn modelId="{60DF6E46-71CD-ED42-8F92-877259BD0DB3}" type="presParOf" srcId="{54A73FAA-966B-E842-92C1-C4FDD3C83B3C}" destId="{C37A4ADC-70CF-C94A-A704-C5564E5BD443}" srcOrd="1" destOrd="0" presId="urn:microsoft.com/office/officeart/2008/layout/LinedList"/>
    <dgm:cxn modelId="{AADF26FC-C758-3140-995F-73481FBDFEA4}" type="presParOf" srcId="{54A73FAA-966B-E842-92C1-C4FDD3C83B3C}" destId="{7A117891-F8AE-8A46-A269-0E58DE37DB6D}" srcOrd="2" destOrd="0" presId="urn:microsoft.com/office/officeart/2008/layout/LinedList"/>
    <dgm:cxn modelId="{90E4EED3-3021-E540-B843-448148BB692D}" type="presParOf" srcId="{2FA2E03A-948A-AA4D-949E-4FE1D74105EA}" destId="{F009F8BB-AFB2-4D42-950B-40C0371B9C5C}" srcOrd="8" destOrd="0" presId="urn:microsoft.com/office/officeart/2008/layout/LinedList"/>
    <dgm:cxn modelId="{61B3E4F2-919B-5846-AFF9-EA9255510F2F}" type="presParOf" srcId="{2FA2E03A-948A-AA4D-949E-4FE1D74105EA}" destId="{9680A1C8-673C-F548-9E7F-594715E7939C}" srcOrd="9" destOrd="0" presId="urn:microsoft.com/office/officeart/2008/layout/LinedList"/>
    <dgm:cxn modelId="{F1F158DF-E8E7-CB45-BFA8-9A79AF778148}" type="presParOf" srcId="{2FA2E03A-948A-AA4D-949E-4FE1D74105EA}" destId="{B16C05E5-39DD-D741-A784-C927084AE546}" srcOrd="10" destOrd="0" presId="urn:microsoft.com/office/officeart/2008/layout/LinedList"/>
    <dgm:cxn modelId="{09354331-9D58-1C48-AA0D-92AC37A8858D}" type="presParOf" srcId="{B16C05E5-39DD-D741-A784-C927084AE546}" destId="{AA53EC12-3D56-6F45-91C9-A32C86FFA39D}" srcOrd="0" destOrd="0" presId="urn:microsoft.com/office/officeart/2008/layout/LinedList"/>
    <dgm:cxn modelId="{1D3204CA-4241-B949-BFF7-118B6EF8EC2B}" type="presParOf" srcId="{B16C05E5-39DD-D741-A784-C927084AE546}" destId="{14C26F2D-F7BB-004E-94D0-2A6369CB1F84}" srcOrd="1" destOrd="0" presId="urn:microsoft.com/office/officeart/2008/layout/LinedList"/>
    <dgm:cxn modelId="{7E1289F8-F087-E549-8BE6-7AAC20A549A9}" type="presParOf" srcId="{B16C05E5-39DD-D741-A784-C927084AE546}" destId="{09227986-D53F-8141-87CF-ABD0FB031938}" srcOrd="2" destOrd="0" presId="urn:microsoft.com/office/officeart/2008/layout/LinedList"/>
    <dgm:cxn modelId="{30C5AF7C-9F07-1A4C-A4D9-3B4F8D63AC9B}" type="presParOf" srcId="{2FA2E03A-948A-AA4D-949E-4FE1D74105EA}" destId="{4334812E-4771-8C44-8FA9-53289AD7A001}" srcOrd="11" destOrd="0" presId="urn:microsoft.com/office/officeart/2008/layout/LinedList"/>
    <dgm:cxn modelId="{E5D89417-03F4-EA47-86DC-C32D6C9664B4}" type="presParOf" srcId="{2FA2E03A-948A-AA4D-949E-4FE1D74105EA}" destId="{762F3616-3D5B-6D4E-B49F-344436223746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3F4C9A6-C17B-4A80-BF0A-02172C0D91DD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2FD8E0B-AA37-453B-8845-C95872B315A1}">
      <dgm:prSet/>
      <dgm:spPr/>
      <dgm:t>
        <a:bodyPr/>
        <a:lstStyle/>
        <a:p>
          <a:r>
            <a:rPr lang="ru-KG"/>
            <a:t>Не жалуйтесь родителям на свого супруга (ни своим, ни тем более его/ее)</a:t>
          </a:r>
          <a:endParaRPr lang="en-US"/>
        </a:p>
      </dgm:t>
    </dgm:pt>
    <dgm:pt modelId="{35FCCEFA-4D3F-4285-BF29-84A4CE0F177E}" type="parTrans" cxnId="{21F0FA3A-50D7-4CC4-943A-6B0837653FE0}">
      <dgm:prSet/>
      <dgm:spPr/>
      <dgm:t>
        <a:bodyPr/>
        <a:lstStyle/>
        <a:p>
          <a:endParaRPr lang="en-US"/>
        </a:p>
      </dgm:t>
    </dgm:pt>
    <dgm:pt modelId="{6EAADE74-F4B6-478F-A49A-CF246718B17D}" type="sibTrans" cxnId="{21F0FA3A-50D7-4CC4-943A-6B0837653FE0}">
      <dgm:prSet/>
      <dgm:spPr/>
      <dgm:t>
        <a:bodyPr/>
        <a:lstStyle/>
        <a:p>
          <a:endParaRPr lang="en-US"/>
        </a:p>
      </dgm:t>
    </dgm:pt>
    <dgm:pt modelId="{3FD097CB-4207-4D47-AF9F-071646C8DF0D}">
      <dgm:prSet/>
      <dgm:spPr/>
      <dgm:t>
        <a:bodyPr/>
        <a:lstStyle/>
        <a:p>
          <a:r>
            <a:rPr lang="ru-KG"/>
            <a:t>Не принимайте критику в его/ее адрес со стороны родителей (она/он для вас самая/ый лучшая/ий)</a:t>
          </a:r>
          <a:endParaRPr lang="en-US"/>
        </a:p>
      </dgm:t>
    </dgm:pt>
    <dgm:pt modelId="{0E930A02-D22D-4DFC-A029-BF2D2DB9C021}" type="parTrans" cxnId="{87F2A02E-07DF-4B75-AA63-67A59000E639}">
      <dgm:prSet/>
      <dgm:spPr/>
      <dgm:t>
        <a:bodyPr/>
        <a:lstStyle/>
        <a:p>
          <a:endParaRPr lang="en-US"/>
        </a:p>
      </dgm:t>
    </dgm:pt>
    <dgm:pt modelId="{DA805DAF-99FC-47BC-9210-0AD9ABCCAF3A}" type="sibTrans" cxnId="{87F2A02E-07DF-4B75-AA63-67A59000E639}">
      <dgm:prSet/>
      <dgm:spPr/>
      <dgm:t>
        <a:bodyPr/>
        <a:lstStyle/>
        <a:p>
          <a:endParaRPr lang="en-US"/>
        </a:p>
      </dgm:t>
    </dgm:pt>
    <dgm:pt modelId="{FE25E590-5AD8-4FC6-996D-C047CE2F8D86}">
      <dgm:prSet/>
      <dgm:spPr/>
      <dgm:t>
        <a:bodyPr/>
        <a:lstStyle/>
        <a:p>
          <a:r>
            <a:rPr lang="ru-KG"/>
            <a:t>Уважайте границы и личную жизнь своих родителей – они не созданы для того, чтобы полностью удовлетворять ваши желания и нужды.</a:t>
          </a:r>
          <a:endParaRPr lang="en-US"/>
        </a:p>
      </dgm:t>
    </dgm:pt>
    <dgm:pt modelId="{B5ADD1BA-BCDC-499B-AA8E-0CE8BD40A6DD}" type="parTrans" cxnId="{D8D78275-51F9-4488-8856-4FB20CA98457}">
      <dgm:prSet/>
      <dgm:spPr/>
      <dgm:t>
        <a:bodyPr/>
        <a:lstStyle/>
        <a:p>
          <a:endParaRPr lang="en-US"/>
        </a:p>
      </dgm:t>
    </dgm:pt>
    <dgm:pt modelId="{B5E2288F-9127-46CF-B62B-0172BE56E938}" type="sibTrans" cxnId="{D8D78275-51F9-4488-8856-4FB20CA98457}">
      <dgm:prSet/>
      <dgm:spPr/>
      <dgm:t>
        <a:bodyPr/>
        <a:lstStyle/>
        <a:p>
          <a:endParaRPr lang="en-US"/>
        </a:p>
      </dgm:t>
    </dgm:pt>
    <dgm:pt modelId="{548A505A-A579-41F4-ADC4-928A29AA77C6}">
      <dgm:prSet/>
      <dgm:spPr/>
      <dgm:t>
        <a:bodyPr/>
        <a:lstStyle/>
        <a:p>
          <a:r>
            <a:rPr lang="ru-KG" dirty="0"/>
            <a:t>Если говорить о приоритетах, то на первом месте партнер, а потом родители.  Поэтому  советуемся в первую очередь с супругом/ой, а потом с родителями.</a:t>
          </a:r>
          <a:endParaRPr lang="en-US" dirty="0"/>
        </a:p>
      </dgm:t>
    </dgm:pt>
    <dgm:pt modelId="{1A8F7884-1CE4-49CB-BEF0-3B329B27775A}" type="parTrans" cxnId="{BE4A0140-8DC6-4AC5-9728-693B8B9DE131}">
      <dgm:prSet/>
      <dgm:spPr/>
      <dgm:t>
        <a:bodyPr/>
        <a:lstStyle/>
        <a:p>
          <a:endParaRPr lang="en-US"/>
        </a:p>
      </dgm:t>
    </dgm:pt>
    <dgm:pt modelId="{2AE84B83-4613-4CC8-8693-F93BD3C615AE}" type="sibTrans" cxnId="{BE4A0140-8DC6-4AC5-9728-693B8B9DE131}">
      <dgm:prSet/>
      <dgm:spPr/>
      <dgm:t>
        <a:bodyPr/>
        <a:lstStyle/>
        <a:p>
          <a:endParaRPr lang="en-US"/>
        </a:p>
      </dgm:t>
    </dgm:pt>
    <dgm:pt modelId="{23198540-15CF-9F47-A8FC-D19A7F5CCA9A}" type="pres">
      <dgm:prSet presAssocID="{F3F4C9A6-C17B-4A80-BF0A-02172C0D91DD}" presName="linear" presStyleCnt="0">
        <dgm:presLayoutVars>
          <dgm:animLvl val="lvl"/>
          <dgm:resizeHandles val="exact"/>
        </dgm:presLayoutVars>
      </dgm:prSet>
      <dgm:spPr/>
    </dgm:pt>
    <dgm:pt modelId="{17FCDA0F-65BA-A045-ADC2-D5E7B9154CA5}" type="pres">
      <dgm:prSet presAssocID="{82FD8E0B-AA37-453B-8845-C95872B315A1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0A03E897-61DC-5E4B-82C6-93F1EB9DA23C}" type="pres">
      <dgm:prSet presAssocID="{6EAADE74-F4B6-478F-A49A-CF246718B17D}" presName="spacer" presStyleCnt="0"/>
      <dgm:spPr/>
    </dgm:pt>
    <dgm:pt modelId="{87560AFA-AE55-AB4F-8921-CCE4476838BB}" type="pres">
      <dgm:prSet presAssocID="{3FD097CB-4207-4D47-AF9F-071646C8DF0D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926A7AC-C9A5-2A49-ACB3-4A85A41EA09F}" type="pres">
      <dgm:prSet presAssocID="{DA805DAF-99FC-47BC-9210-0AD9ABCCAF3A}" presName="spacer" presStyleCnt="0"/>
      <dgm:spPr/>
    </dgm:pt>
    <dgm:pt modelId="{6D3DE179-22FC-8E4E-88C8-54D4F7336C60}" type="pres">
      <dgm:prSet presAssocID="{FE25E590-5AD8-4FC6-996D-C047CE2F8D86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4BD54C8A-FF37-B747-ABBB-8354E923F7DF}" type="pres">
      <dgm:prSet presAssocID="{B5E2288F-9127-46CF-B62B-0172BE56E938}" presName="spacer" presStyleCnt="0"/>
      <dgm:spPr/>
    </dgm:pt>
    <dgm:pt modelId="{5A0769B6-F384-BD43-8D69-3A683C573F48}" type="pres">
      <dgm:prSet presAssocID="{548A505A-A579-41F4-ADC4-928A29AA77C6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87F2A02E-07DF-4B75-AA63-67A59000E639}" srcId="{F3F4C9A6-C17B-4A80-BF0A-02172C0D91DD}" destId="{3FD097CB-4207-4D47-AF9F-071646C8DF0D}" srcOrd="1" destOrd="0" parTransId="{0E930A02-D22D-4DFC-A029-BF2D2DB9C021}" sibTransId="{DA805DAF-99FC-47BC-9210-0AD9ABCCAF3A}"/>
    <dgm:cxn modelId="{21F0FA3A-50D7-4CC4-943A-6B0837653FE0}" srcId="{F3F4C9A6-C17B-4A80-BF0A-02172C0D91DD}" destId="{82FD8E0B-AA37-453B-8845-C95872B315A1}" srcOrd="0" destOrd="0" parTransId="{35FCCEFA-4D3F-4285-BF29-84A4CE0F177E}" sibTransId="{6EAADE74-F4B6-478F-A49A-CF246718B17D}"/>
    <dgm:cxn modelId="{6E439F3F-44E2-D44B-8466-CE13D215F603}" type="presOf" srcId="{3FD097CB-4207-4D47-AF9F-071646C8DF0D}" destId="{87560AFA-AE55-AB4F-8921-CCE4476838BB}" srcOrd="0" destOrd="0" presId="urn:microsoft.com/office/officeart/2005/8/layout/vList2"/>
    <dgm:cxn modelId="{BE4A0140-8DC6-4AC5-9728-693B8B9DE131}" srcId="{F3F4C9A6-C17B-4A80-BF0A-02172C0D91DD}" destId="{548A505A-A579-41F4-ADC4-928A29AA77C6}" srcOrd="3" destOrd="0" parTransId="{1A8F7884-1CE4-49CB-BEF0-3B329B27775A}" sibTransId="{2AE84B83-4613-4CC8-8693-F93BD3C615AE}"/>
    <dgm:cxn modelId="{CB50644F-6DD3-9040-8AD1-A2DDCA071312}" type="presOf" srcId="{F3F4C9A6-C17B-4A80-BF0A-02172C0D91DD}" destId="{23198540-15CF-9F47-A8FC-D19A7F5CCA9A}" srcOrd="0" destOrd="0" presId="urn:microsoft.com/office/officeart/2005/8/layout/vList2"/>
    <dgm:cxn modelId="{44D97B5E-D0F5-014A-902E-E261E91E48FE}" type="presOf" srcId="{82FD8E0B-AA37-453B-8845-C95872B315A1}" destId="{17FCDA0F-65BA-A045-ADC2-D5E7B9154CA5}" srcOrd="0" destOrd="0" presId="urn:microsoft.com/office/officeart/2005/8/layout/vList2"/>
    <dgm:cxn modelId="{D8D78275-51F9-4488-8856-4FB20CA98457}" srcId="{F3F4C9A6-C17B-4A80-BF0A-02172C0D91DD}" destId="{FE25E590-5AD8-4FC6-996D-C047CE2F8D86}" srcOrd="2" destOrd="0" parTransId="{B5ADD1BA-BCDC-499B-AA8E-0CE8BD40A6DD}" sibTransId="{B5E2288F-9127-46CF-B62B-0172BE56E938}"/>
    <dgm:cxn modelId="{3705E495-2F86-DE43-A701-687C7A162F7F}" type="presOf" srcId="{548A505A-A579-41F4-ADC4-928A29AA77C6}" destId="{5A0769B6-F384-BD43-8D69-3A683C573F48}" srcOrd="0" destOrd="0" presId="urn:microsoft.com/office/officeart/2005/8/layout/vList2"/>
    <dgm:cxn modelId="{D1F525B9-E4D4-5648-BCEE-64ED3B60FB95}" type="presOf" srcId="{FE25E590-5AD8-4FC6-996D-C047CE2F8D86}" destId="{6D3DE179-22FC-8E4E-88C8-54D4F7336C60}" srcOrd="0" destOrd="0" presId="urn:microsoft.com/office/officeart/2005/8/layout/vList2"/>
    <dgm:cxn modelId="{B6BBCACC-E74A-6B46-9B6D-CA3B588B859A}" type="presParOf" srcId="{23198540-15CF-9F47-A8FC-D19A7F5CCA9A}" destId="{17FCDA0F-65BA-A045-ADC2-D5E7B9154CA5}" srcOrd="0" destOrd="0" presId="urn:microsoft.com/office/officeart/2005/8/layout/vList2"/>
    <dgm:cxn modelId="{09D5AC9C-F9BC-104F-8CDE-465ACEBBACF7}" type="presParOf" srcId="{23198540-15CF-9F47-A8FC-D19A7F5CCA9A}" destId="{0A03E897-61DC-5E4B-82C6-93F1EB9DA23C}" srcOrd="1" destOrd="0" presId="urn:microsoft.com/office/officeart/2005/8/layout/vList2"/>
    <dgm:cxn modelId="{621FA52C-5208-4544-824A-6CB03A1BCA42}" type="presParOf" srcId="{23198540-15CF-9F47-A8FC-D19A7F5CCA9A}" destId="{87560AFA-AE55-AB4F-8921-CCE4476838BB}" srcOrd="2" destOrd="0" presId="urn:microsoft.com/office/officeart/2005/8/layout/vList2"/>
    <dgm:cxn modelId="{3058A35C-4931-7E4A-AE52-A195EE0F8C65}" type="presParOf" srcId="{23198540-15CF-9F47-A8FC-D19A7F5CCA9A}" destId="{B926A7AC-C9A5-2A49-ACB3-4A85A41EA09F}" srcOrd="3" destOrd="0" presId="urn:microsoft.com/office/officeart/2005/8/layout/vList2"/>
    <dgm:cxn modelId="{77704D4B-058E-934B-9038-61CFCA993B77}" type="presParOf" srcId="{23198540-15CF-9F47-A8FC-D19A7F5CCA9A}" destId="{6D3DE179-22FC-8E4E-88C8-54D4F7336C60}" srcOrd="4" destOrd="0" presId="urn:microsoft.com/office/officeart/2005/8/layout/vList2"/>
    <dgm:cxn modelId="{30B6C569-AA95-3947-A75D-DDA573C9CF27}" type="presParOf" srcId="{23198540-15CF-9F47-A8FC-D19A7F5CCA9A}" destId="{4BD54C8A-FF37-B747-ABBB-8354E923F7DF}" srcOrd="5" destOrd="0" presId="urn:microsoft.com/office/officeart/2005/8/layout/vList2"/>
    <dgm:cxn modelId="{9890517F-0479-0D46-B6D6-7680382B0441}" type="presParOf" srcId="{23198540-15CF-9F47-A8FC-D19A7F5CCA9A}" destId="{5A0769B6-F384-BD43-8D69-3A683C573F4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160CE1-1CBF-CD4E-B7B4-1ED55BC78F8B}">
      <dsp:nvSpPr>
        <dsp:cNvPr id="0" name=""/>
        <dsp:cNvSpPr/>
      </dsp:nvSpPr>
      <dsp:spPr>
        <a:xfrm>
          <a:off x="307181" y="0"/>
          <a:ext cx="5759450" cy="5759450"/>
        </a:xfrm>
        <a:prstGeom prst="diamond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79C852-90FA-DD42-8879-493F56BC2AC7}">
      <dsp:nvSpPr>
        <dsp:cNvPr id="0" name=""/>
        <dsp:cNvSpPr/>
      </dsp:nvSpPr>
      <dsp:spPr>
        <a:xfrm>
          <a:off x="854329" y="547147"/>
          <a:ext cx="2246185" cy="224618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1900" kern="1200"/>
            <a:t>То, что говорили родители в детстве – становится нашим внутренним голосом</a:t>
          </a:r>
          <a:endParaRPr lang="en-US" sz="1900" kern="1200"/>
        </a:p>
      </dsp:txBody>
      <dsp:txXfrm>
        <a:off x="963979" y="656797"/>
        <a:ext cx="2026885" cy="2026885"/>
      </dsp:txXfrm>
    </dsp:sp>
    <dsp:sp modelId="{5E7E2BA7-DA58-9247-AC04-311A4A5D9DB7}">
      <dsp:nvSpPr>
        <dsp:cNvPr id="0" name=""/>
        <dsp:cNvSpPr/>
      </dsp:nvSpPr>
      <dsp:spPr>
        <a:xfrm>
          <a:off x="3273298" y="547147"/>
          <a:ext cx="2246185" cy="224618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1900" kern="1200" dirty="0"/>
            <a:t>Формируют восприятие реальности и окружающего мира</a:t>
          </a:r>
          <a:endParaRPr lang="en-US" sz="1900" kern="1200" dirty="0"/>
        </a:p>
      </dsp:txBody>
      <dsp:txXfrm>
        <a:off x="3382948" y="656797"/>
        <a:ext cx="2026885" cy="2026885"/>
      </dsp:txXfrm>
    </dsp:sp>
    <dsp:sp modelId="{266C655D-31DB-F74C-9982-069791F34B47}">
      <dsp:nvSpPr>
        <dsp:cNvPr id="0" name=""/>
        <dsp:cNvSpPr/>
      </dsp:nvSpPr>
      <dsp:spPr>
        <a:xfrm>
          <a:off x="854329" y="2966116"/>
          <a:ext cx="2246185" cy="224618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1900" kern="1200" dirty="0"/>
            <a:t>Влияют на представление о будущих отношениях в браке</a:t>
          </a:r>
          <a:endParaRPr lang="en-US" sz="1900" kern="1200" dirty="0"/>
        </a:p>
      </dsp:txBody>
      <dsp:txXfrm>
        <a:off x="963979" y="3075766"/>
        <a:ext cx="2026885" cy="2026885"/>
      </dsp:txXfrm>
    </dsp:sp>
    <dsp:sp modelId="{669C3B18-6B7F-CA40-9CF7-4C8054E63795}">
      <dsp:nvSpPr>
        <dsp:cNvPr id="0" name=""/>
        <dsp:cNvSpPr/>
      </dsp:nvSpPr>
      <dsp:spPr>
        <a:xfrm>
          <a:off x="3273298" y="2966116"/>
          <a:ext cx="2246185" cy="2246185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1900" kern="1200" dirty="0"/>
            <a:t>Формируют нашу самооценку</a:t>
          </a:r>
          <a:endParaRPr lang="en-US" sz="1900" kern="1200" dirty="0"/>
        </a:p>
      </dsp:txBody>
      <dsp:txXfrm>
        <a:off x="3382948" y="3075766"/>
        <a:ext cx="2026885" cy="20268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50EFE4-32D1-EC44-A544-626860985176}">
      <dsp:nvSpPr>
        <dsp:cNvPr id="0" name=""/>
        <dsp:cNvSpPr/>
      </dsp:nvSpPr>
      <dsp:spPr>
        <a:xfrm>
          <a:off x="0" y="1943"/>
          <a:ext cx="110902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4A8DE6-3579-6D40-B42B-D2827D92B2E7}">
      <dsp:nvSpPr>
        <dsp:cNvPr id="0" name=""/>
        <dsp:cNvSpPr/>
      </dsp:nvSpPr>
      <dsp:spPr>
        <a:xfrm>
          <a:off x="0" y="1943"/>
          <a:ext cx="11090274" cy="1325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3700" kern="1200" dirty="0"/>
            <a:t>Родители не идеальны, поэтому они также нуждаются в нашем прощении</a:t>
          </a:r>
          <a:endParaRPr lang="en-US" sz="3700" kern="1200" dirty="0"/>
        </a:p>
      </dsp:txBody>
      <dsp:txXfrm>
        <a:off x="0" y="1943"/>
        <a:ext cx="11090274" cy="1325246"/>
      </dsp:txXfrm>
    </dsp:sp>
    <dsp:sp modelId="{4CEB9AED-F3CB-B54F-93CD-D272D08342AC}">
      <dsp:nvSpPr>
        <dsp:cNvPr id="0" name=""/>
        <dsp:cNvSpPr/>
      </dsp:nvSpPr>
      <dsp:spPr>
        <a:xfrm>
          <a:off x="0" y="1327189"/>
          <a:ext cx="110902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D9D055-8280-D341-A8B6-6F778E754BBF}">
      <dsp:nvSpPr>
        <dsp:cNvPr id="0" name=""/>
        <dsp:cNvSpPr/>
      </dsp:nvSpPr>
      <dsp:spPr>
        <a:xfrm>
          <a:off x="0" y="1327189"/>
          <a:ext cx="11090274" cy="1325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3700" kern="1200"/>
            <a:t>Прощение – это уважение свободы выбора другого человека</a:t>
          </a:r>
          <a:endParaRPr lang="en-US" sz="3700" kern="1200"/>
        </a:p>
      </dsp:txBody>
      <dsp:txXfrm>
        <a:off x="0" y="1327189"/>
        <a:ext cx="11090274" cy="1325246"/>
      </dsp:txXfrm>
    </dsp:sp>
    <dsp:sp modelId="{CB57E20A-2C6C-2A4E-81AB-667F5717AFE7}">
      <dsp:nvSpPr>
        <dsp:cNvPr id="0" name=""/>
        <dsp:cNvSpPr/>
      </dsp:nvSpPr>
      <dsp:spPr>
        <a:xfrm>
          <a:off x="0" y="2652435"/>
          <a:ext cx="110902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16EC43-01CF-484C-B58C-EF82F2013300}">
      <dsp:nvSpPr>
        <dsp:cNvPr id="0" name=""/>
        <dsp:cNvSpPr/>
      </dsp:nvSpPr>
      <dsp:spPr>
        <a:xfrm>
          <a:off x="0" y="2652435"/>
          <a:ext cx="11090274" cy="13252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t" anchorCtr="0">
          <a:noAutofit/>
        </a:bodyPr>
        <a:lstStyle/>
        <a:p>
          <a:pPr marL="0" lvl="0" indent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3700" kern="1200"/>
            <a:t>Прощение обеспечивает вам вашу собственную свободу выбирать</a:t>
          </a:r>
          <a:endParaRPr lang="en-US" sz="3700" kern="1200"/>
        </a:p>
      </dsp:txBody>
      <dsp:txXfrm>
        <a:off x="0" y="2652435"/>
        <a:ext cx="11090274" cy="132524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0DCE31-9315-F743-B26C-C4B0BF28E52F}">
      <dsp:nvSpPr>
        <dsp:cNvPr id="0" name=""/>
        <dsp:cNvSpPr/>
      </dsp:nvSpPr>
      <dsp:spPr>
        <a:xfrm>
          <a:off x="0" y="0"/>
          <a:ext cx="11090274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9982DD-0A9C-2B4D-9C92-275FA7A01EBC}">
      <dsp:nvSpPr>
        <dsp:cNvPr id="0" name=""/>
        <dsp:cNvSpPr/>
      </dsp:nvSpPr>
      <dsp:spPr>
        <a:xfrm>
          <a:off x="0" y="0"/>
          <a:ext cx="2218054" cy="3979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2300" b="1" kern="1200"/>
            <a:t>Как только вы создаете свою семью, вы становиесь полностью независимыми от родителей:</a:t>
          </a:r>
          <a:endParaRPr lang="en-US" sz="2300" kern="1200"/>
        </a:p>
      </dsp:txBody>
      <dsp:txXfrm>
        <a:off x="0" y="0"/>
        <a:ext cx="2218054" cy="3979625"/>
      </dsp:txXfrm>
    </dsp:sp>
    <dsp:sp modelId="{FBF966B1-CDBF-BE48-9239-98B394D1C693}">
      <dsp:nvSpPr>
        <dsp:cNvPr id="0" name=""/>
        <dsp:cNvSpPr/>
      </dsp:nvSpPr>
      <dsp:spPr>
        <a:xfrm>
          <a:off x="2384408" y="46781"/>
          <a:ext cx="8705865" cy="935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t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4300" kern="1200"/>
            <a:t>Финансово</a:t>
          </a:r>
          <a:endParaRPr lang="en-US" sz="4300" kern="1200"/>
        </a:p>
      </dsp:txBody>
      <dsp:txXfrm>
        <a:off x="2384408" y="46781"/>
        <a:ext cx="8705865" cy="935639"/>
      </dsp:txXfrm>
    </dsp:sp>
    <dsp:sp modelId="{34363818-DDE5-3E4F-902E-1C1C602BCBB5}">
      <dsp:nvSpPr>
        <dsp:cNvPr id="0" name=""/>
        <dsp:cNvSpPr/>
      </dsp:nvSpPr>
      <dsp:spPr>
        <a:xfrm>
          <a:off x="2218054" y="982421"/>
          <a:ext cx="887221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14553F-01F9-DF45-840B-D2EF5E07DAEC}">
      <dsp:nvSpPr>
        <dsp:cNvPr id="0" name=""/>
        <dsp:cNvSpPr/>
      </dsp:nvSpPr>
      <dsp:spPr>
        <a:xfrm>
          <a:off x="2384408" y="1029203"/>
          <a:ext cx="8705865" cy="935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t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4300" kern="1200"/>
            <a:t>Эмоционально</a:t>
          </a:r>
          <a:endParaRPr lang="en-US" sz="4300" kern="1200"/>
        </a:p>
      </dsp:txBody>
      <dsp:txXfrm>
        <a:off x="2384408" y="1029203"/>
        <a:ext cx="8705865" cy="935639"/>
      </dsp:txXfrm>
    </dsp:sp>
    <dsp:sp modelId="{FC41A141-E26A-D64F-BDB8-ACCF61A764E5}">
      <dsp:nvSpPr>
        <dsp:cNvPr id="0" name=""/>
        <dsp:cNvSpPr/>
      </dsp:nvSpPr>
      <dsp:spPr>
        <a:xfrm>
          <a:off x="2218054" y="1964842"/>
          <a:ext cx="887221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37A4ADC-70CF-C94A-A704-C5564E5BD443}">
      <dsp:nvSpPr>
        <dsp:cNvPr id="0" name=""/>
        <dsp:cNvSpPr/>
      </dsp:nvSpPr>
      <dsp:spPr>
        <a:xfrm>
          <a:off x="2384408" y="2011624"/>
          <a:ext cx="8705865" cy="935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t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4300" kern="1200"/>
            <a:t>Духовно</a:t>
          </a:r>
          <a:endParaRPr lang="en-US" sz="4300" kern="1200"/>
        </a:p>
      </dsp:txBody>
      <dsp:txXfrm>
        <a:off x="2384408" y="2011624"/>
        <a:ext cx="8705865" cy="935639"/>
      </dsp:txXfrm>
    </dsp:sp>
    <dsp:sp modelId="{F009F8BB-AFB2-4D42-950B-40C0371B9C5C}">
      <dsp:nvSpPr>
        <dsp:cNvPr id="0" name=""/>
        <dsp:cNvSpPr/>
      </dsp:nvSpPr>
      <dsp:spPr>
        <a:xfrm>
          <a:off x="2218054" y="2947264"/>
          <a:ext cx="887221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C26F2D-F7BB-004E-94D0-2A6369CB1F84}">
      <dsp:nvSpPr>
        <dsp:cNvPr id="0" name=""/>
        <dsp:cNvSpPr/>
      </dsp:nvSpPr>
      <dsp:spPr>
        <a:xfrm>
          <a:off x="2384408" y="2994045"/>
          <a:ext cx="8705865" cy="9356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t" anchorCtr="0">
          <a:noAutofit/>
        </a:bodyPr>
        <a:lstStyle/>
        <a:p>
          <a:pPr marL="0" lvl="0" indent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4300" kern="1200"/>
            <a:t>Физически</a:t>
          </a:r>
          <a:endParaRPr lang="en-US" sz="4300" kern="1200"/>
        </a:p>
      </dsp:txBody>
      <dsp:txXfrm>
        <a:off x="2384408" y="2994045"/>
        <a:ext cx="8705865" cy="935639"/>
      </dsp:txXfrm>
    </dsp:sp>
    <dsp:sp modelId="{4334812E-4771-8C44-8FA9-53289AD7A001}">
      <dsp:nvSpPr>
        <dsp:cNvPr id="0" name=""/>
        <dsp:cNvSpPr/>
      </dsp:nvSpPr>
      <dsp:spPr>
        <a:xfrm>
          <a:off x="2218054" y="3929685"/>
          <a:ext cx="887221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FCDA0F-65BA-A045-ADC2-D5E7B9154CA5}">
      <dsp:nvSpPr>
        <dsp:cNvPr id="0" name=""/>
        <dsp:cNvSpPr/>
      </dsp:nvSpPr>
      <dsp:spPr>
        <a:xfrm>
          <a:off x="0" y="555699"/>
          <a:ext cx="6373813" cy="111881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2000" kern="1200"/>
            <a:t>Не жалуйтесь родителям на свого супруга (ни своим, ни тем более его/ее)</a:t>
          </a:r>
          <a:endParaRPr lang="en-US" sz="2000" kern="1200"/>
        </a:p>
      </dsp:txBody>
      <dsp:txXfrm>
        <a:off x="54616" y="610315"/>
        <a:ext cx="6264581" cy="1009580"/>
      </dsp:txXfrm>
    </dsp:sp>
    <dsp:sp modelId="{87560AFA-AE55-AB4F-8921-CCE4476838BB}">
      <dsp:nvSpPr>
        <dsp:cNvPr id="0" name=""/>
        <dsp:cNvSpPr/>
      </dsp:nvSpPr>
      <dsp:spPr>
        <a:xfrm>
          <a:off x="0" y="1732112"/>
          <a:ext cx="6373813" cy="1118812"/>
        </a:xfrm>
        <a:prstGeom prst="roundRect">
          <a:avLst/>
        </a:prstGeom>
        <a:solidFill>
          <a:schemeClr val="accent5">
            <a:hueOff val="120002"/>
            <a:satOff val="2897"/>
            <a:lumOff val="-1398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2000" kern="1200"/>
            <a:t>Не принимайте критику в его/ее адрес со стороны родителей (она/он для вас самая/ый лучшая/ий)</a:t>
          </a:r>
          <a:endParaRPr lang="en-US" sz="2000" kern="1200"/>
        </a:p>
      </dsp:txBody>
      <dsp:txXfrm>
        <a:off x="54616" y="1786728"/>
        <a:ext cx="6264581" cy="1009580"/>
      </dsp:txXfrm>
    </dsp:sp>
    <dsp:sp modelId="{6D3DE179-22FC-8E4E-88C8-54D4F7336C60}">
      <dsp:nvSpPr>
        <dsp:cNvPr id="0" name=""/>
        <dsp:cNvSpPr/>
      </dsp:nvSpPr>
      <dsp:spPr>
        <a:xfrm>
          <a:off x="0" y="2908525"/>
          <a:ext cx="6373813" cy="1118812"/>
        </a:xfrm>
        <a:prstGeom prst="roundRect">
          <a:avLst/>
        </a:prstGeom>
        <a:solidFill>
          <a:schemeClr val="accent5">
            <a:hueOff val="240004"/>
            <a:satOff val="5795"/>
            <a:lumOff val="-2797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2000" kern="1200"/>
            <a:t>Уважайте границы и личную жизнь своих родителей – они не созданы для того, чтобы полностью удовлетворять ваши желания и нужды.</a:t>
          </a:r>
          <a:endParaRPr lang="en-US" sz="2000" kern="1200"/>
        </a:p>
      </dsp:txBody>
      <dsp:txXfrm>
        <a:off x="54616" y="2963141"/>
        <a:ext cx="6264581" cy="1009580"/>
      </dsp:txXfrm>
    </dsp:sp>
    <dsp:sp modelId="{5A0769B6-F384-BD43-8D69-3A683C573F48}">
      <dsp:nvSpPr>
        <dsp:cNvPr id="0" name=""/>
        <dsp:cNvSpPr/>
      </dsp:nvSpPr>
      <dsp:spPr>
        <a:xfrm>
          <a:off x="0" y="4084937"/>
          <a:ext cx="6373813" cy="1118812"/>
        </a:xfrm>
        <a:prstGeom prst="roundRect">
          <a:avLst/>
        </a:prstGeom>
        <a:solidFill>
          <a:schemeClr val="accent5">
            <a:hueOff val="360006"/>
            <a:satOff val="8692"/>
            <a:lumOff val="-4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KG" sz="2000" kern="1200" dirty="0"/>
            <a:t>Если говорить о приоритетах, то на первом месте партнер, а потом родители.  Поэтому  советуемся в первую очередь с супругом/ой, а потом с родителями.</a:t>
          </a:r>
          <a:endParaRPr lang="en-US" sz="2000" kern="1200" dirty="0"/>
        </a:p>
      </dsp:txBody>
      <dsp:txXfrm>
        <a:off x="54616" y="4139553"/>
        <a:ext cx="6264581" cy="10095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77394-0A20-4CF6-9066-CFC2C1C9D3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59149" y="389840"/>
            <a:ext cx="8281987" cy="2954655"/>
          </a:xfrm>
        </p:spPr>
        <p:txBody>
          <a:bodyPr anchor="t" anchorCtr="0">
            <a:normAutofit/>
          </a:bodyPr>
          <a:lstStyle>
            <a:lvl1pPr algn="l">
              <a:lnSpc>
                <a:spcPct val="100000"/>
              </a:lnSpc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10971F-8922-4B23-9C80-0643D7E350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359149" y="3536951"/>
            <a:ext cx="8281989" cy="2555874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1BC074-1090-47AF-BDE8-3859BF574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A7947-E287-4738-8C82-07CE4F01EF03}" type="datetime2">
              <a:rPr lang="en-US" smtClean="0"/>
              <a:t>Monday, June 27,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6522F-D41A-4734-8BD1-BD6E5A37D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D4206-406C-42A3-BBD4-44C043180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2184FF4-7029-4ED7-813A-192E60608764}"/>
              </a:ext>
            </a:extLst>
          </p:cNvPr>
          <p:cNvSpPr>
            <a:spLocks noChangeAspect="1"/>
          </p:cNvSpPr>
          <p:nvPr/>
        </p:nvSpPr>
        <p:spPr>
          <a:xfrm rot="2700000">
            <a:off x="612445" y="481888"/>
            <a:ext cx="1080000" cy="1262947"/>
          </a:xfrm>
          <a:custGeom>
            <a:avLst/>
            <a:gdLst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0 w 1080000"/>
              <a:gd name="connsiteY9" fmla="*/ 931034 h 1262947"/>
              <a:gd name="connsiteX0" fmla="*/ 540000 w 1080000"/>
              <a:gd name="connsiteY0" fmla="*/ 0 h 1262947"/>
              <a:gd name="connsiteX1" fmla="*/ 1080000 w 1080000"/>
              <a:gd name="connsiteY1" fmla="*/ 931034 h 1262947"/>
              <a:gd name="connsiteX2" fmla="*/ 1064374 w 1080000"/>
              <a:gd name="connsiteY2" fmla="*/ 931034 h 1262947"/>
              <a:gd name="connsiteX3" fmla="*/ 1069029 w 1080000"/>
              <a:gd name="connsiteY3" fmla="*/ 938533 h 1262947"/>
              <a:gd name="connsiteX4" fmla="*/ 1080000 w 1080000"/>
              <a:gd name="connsiteY4" fmla="*/ 992947 h 1262947"/>
              <a:gd name="connsiteX5" fmla="*/ 540000 w 1080000"/>
              <a:gd name="connsiteY5" fmla="*/ 1262947 h 1262947"/>
              <a:gd name="connsiteX6" fmla="*/ 0 w 1080000"/>
              <a:gd name="connsiteY6" fmla="*/ 992947 h 1262947"/>
              <a:gd name="connsiteX7" fmla="*/ 10971 w 1080000"/>
              <a:gd name="connsiteY7" fmla="*/ 938533 h 1262947"/>
              <a:gd name="connsiteX8" fmla="*/ 15626 w 1080000"/>
              <a:gd name="connsiteY8" fmla="*/ 931034 h 1262947"/>
              <a:gd name="connsiteX9" fmla="*/ 540000 w 1080000"/>
              <a:gd name="connsiteY9" fmla="*/ 0 h 1262947"/>
              <a:gd name="connsiteX0" fmla="*/ 540000 w 1080000"/>
              <a:gd name="connsiteY0" fmla="*/ 0 h 1262947"/>
              <a:gd name="connsiteX1" fmla="*/ 1064374 w 1080000"/>
              <a:gd name="connsiteY1" fmla="*/ 931034 h 1262947"/>
              <a:gd name="connsiteX2" fmla="*/ 1069029 w 1080000"/>
              <a:gd name="connsiteY2" fmla="*/ 938533 h 1262947"/>
              <a:gd name="connsiteX3" fmla="*/ 1080000 w 1080000"/>
              <a:gd name="connsiteY3" fmla="*/ 992947 h 1262947"/>
              <a:gd name="connsiteX4" fmla="*/ 540000 w 1080000"/>
              <a:gd name="connsiteY4" fmla="*/ 1262947 h 1262947"/>
              <a:gd name="connsiteX5" fmla="*/ 0 w 1080000"/>
              <a:gd name="connsiteY5" fmla="*/ 992947 h 1262947"/>
              <a:gd name="connsiteX6" fmla="*/ 10971 w 1080000"/>
              <a:gd name="connsiteY6" fmla="*/ 938533 h 1262947"/>
              <a:gd name="connsiteX7" fmla="*/ 15626 w 1080000"/>
              <a:gd name="connsiteY7" fmla="*/ 931034 h 1262947"/>
              <a:gd name="connsiteX8" fmla="*/ 540000 w 1080000"/>
              <a:gd name="connsiteY8" fmla="*/ 0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AA7AB09-557C-41AD-9113-FF9F68FA1035}"/>
              </a:ext>
            </a:extLst>
          </p:cNvPr>
          <p:cNvSpPr/>
          <p:nvPr/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F99ECAA-1F11-4937-BBA6-51935AB44C9D}"/>
              </a:ext>
            </a:extLst>
          </p:cNvPr>
          <p:cNvSpPr>
            <a:spLocks noChangeAspect="1"/>
          </p:cNvSpPr>
          <p:nvPr/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79DE9FAB-6BBA-4CFE-B67D-77B47F01ECA4}"/>
              </a:ext>
            </a:extLst>
          </p:cNvPr>
          <p:cNvGrpSpPr/>
          <p:nvPr/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</a:extLst>
            </p:cNvPr>
            <p:cNvSpPr>
              <a:spLocks noChangeAspect="1"/>
            </p:cNvSpPr>
            <p:nvPr/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</a:extLst>
            </p:cNvPr>
            <p:cNvSpPr/>
            <p:nvPr/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</a:extLst>
            </p:cNvPr>
            <p:cNvSpPr/>
            <p:nvPr/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493152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79361-B9A1-48F2-9473-23DE30E2D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03906"/>
            <a:ext cx="11090275" cy="1333057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986779-C2F3-447D-85F7-F6B0E2C97D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661572-1A59-4E3B-BA65-3329E9468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EBD84-71F4-4271-8C46-0D47C0A9B12E}" type="datetime2">
              <a:rPr lang="en-US" smtClean="0"/>
              <a:t>Monday, June 27,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F84F1-99FE-4F0B-9E76-F581C2C1B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B2D769-16B1-43C4-BF14-317553351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045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56583A-514F-4632-820D-E7EE236A46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73CBBB-7DDC-4437-8C7D-22A1C35202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C69EBF-DA20-4024-8006-B158D571E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AE0CE1-F450-4107-B2CB-17B18F8A3F4A}" type="datetime2">
              <a:rPr lang="en-US" smtClean="0"/>
              <a:t>Monday, June 27,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BAC8B9-14B5-4DF1-994D-AB47DB3BA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876582-5F9B-4F5E-AAD5-D608CB68E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811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3BDBC526-6DCD-4FF6-8395-D8C22E46E527}"/>
              </a:ext>
            </a:extLst>
          </p:cNvPr>
          <p:cNvGrpSpPr/>
          <p:nvPr/>
        </p:nvGrpSpPr>
        <p:grpSpPr>
          <a:xfrm>
            <a:off x="613998" y="5334748"/>
            <a:ext cx="678135" cy="990000"/>
            <a:chOff x="10490969" y="1448827"/>
            <a:chExt cx="678135" cy="990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2ECB475-568C-47AC-B16D-2E202DEB2DE0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68976" y="1743588"/>
              <a:ext cx="926985" cy="463493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127000" dist="50800" dir="13500000">
                <a:schemeClr val="accent1">
                  <a:lumMod val="40000"/>
                  <a:lumOff val="6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80D8764-525A-441E-B58F-068E82F09714}"/>
                </a:ext>
              </a:extLst>
            </p:cNvPr>
            <p:cNvSpPr/>
            <p:nvPr/>
          </p:nvSpPr>
          <p:spPr>
            <a:xfrm rot="8100000" flipH="1" flipV="1">
              <a:off x="11115555" y="1939340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11196109-6F2B-4738-B2FC-2CCC753AABD4}"/>
                </a:ext>
              </a:extLst>
            </p:cNvPr>
            <p:cNvSpPr/>
            <p:nvPr/>
          </p:nvSpPr>
          <p:spPr>
            <a:xfrm rot="8100000" flipH="1" flipV="1">
              <a:off x="10625042" y="1448827"/>
              <a:ext cx="53549" cy="233295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7E468C2-69B8-470B-85E3-801A3CB1D7E2}"/>
                </a:ext>
              </a:extLst>
            </p:cNvPr>
            <p:cNvSpPr>
              <a:spLocks noChangeAspect="1"/>
            </p:cNvSpPr>
            <p:nvPr/>
          </p:nvSpPr>
          <p:spPr>
            <a:xfrm rot="2700000" flipH="1" flipV="1">
              <a:off x="10292519" y="1686748"/>
              <a:ext cx="926985" cy="530086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20000"/>
              </a:scheme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1A4B040-51E3-4DA0-B21D-EEE173E75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1600" cy="1332000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A2CD90-429B-4A55-B6C8-DD6CE6994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2113199"/>
            <a:ext cx="11090274" cy="397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4EE704-5DCA-484E-85E0-0E3A7B1C50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E8C025-CD7A-4966-867E-81CF82B15267}" type="datetime2">
              <a:rPr lang="en-US" smtClean="0"/>
              <a:t>Monday, June 27,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69B66-1C18-44A2-93F7-97DED26F2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44B5A0-66FA-433A-8DC5-C097C63B4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095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>
            <a:extLst>
              <a:ext uri="{FF2B5EF4-FFF2-40B4-BE49-F238E27FC236}">
                <a16:creationId xmlns:a16="http://schemas.microsoft.com/office/drawing/2014/main" id="{4644CBB8-40B8-42F8-9172-07A476341DDA}"/>
              </a:ext>
            </a:extLst>
          </p:cNvPr>
          <p:cNvGrpSpPr/>
          <p:nvPr/>
        </p:nvGrpSpPr>
        <p:grpSpPr>
          <a:xfrm>
            <a:off x="356481" y="879007"/>
            <a:ext cx="734257" cy="760506"/>
            <a:chOff x="5243759" y="1363788"/>
            <a:chExt cx="734257" cy="760506"/>
          </a:xfrm>
        </p:grpSpPr>
        <p:sp>
          <p:nvSpPr>
            <p:cNvPr id="49" name="Freeform 5">
              <a:extLst>
                <a:ext uri="{FF2B5EF4-FFF2-40B4-BE49-F238E27FC236}">
                  <a16:creationId xmlns:a16="http://schemas.microsoft.com/office/drawing/2014/main" id="{35CE073E-302A-4AA7-98C7-8667DDDCFA18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0" name="Freeform 6">
              <a:extLst>
                <a:ext uri="{FF2B5EF4-FFF2-40B4-BE49-F238E27FC236}">
                  <a16:creationId xmlns:a16="http://schemas.microsoft.com/office/drawing/2014/main" id="{4FD1AE2F-DD70-4E93-B905-E052A23F0B1C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id="{E8D529E5-8838-47F0-98A4-2D46F11E499C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5DA2564-D3DB-48AD-83F0-6CC6B57439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3563" y="474345"/>
            <a:ext cx="11077574" cy="2954655"/>
          </a:xfrm>
        </p:spPr>
        <p:txBody>
          <a:bodyPr vert="horz" wrap="square" lIns="0" tIns="0" rIns="0" bIns="0" rtlCol="0" anchor="b" anchorCtr="0">
            <a:normAutofit/>
          </a:bodyPr>
          <a:lstStyle>
            <a:lvl1pPr>
              <a:defRPr lang="en-US" sz="64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403DDF-462A-45CE-931B-010AB4F73C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809929-0719-4517-94D6-FDF7F99E70F6}" type="datetime2">
              <a:rPr lang="en-US" smtClean="0"/>
              <a:t>Monday, June 27, 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E10702-2ACF-4768-9E91-8CB87B8959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DFA722-391E-4FCF-8E15-0D7E2EC02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EEA752-36DA-440B-8747-0EB2914080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6271" y="3629772"/>
            <a:ext cx="11074866" cy="2678953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>
                <a:solidFill>
                  <a:schemeClr val="tx1">
                    <a:alpha val="8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0BCC02B0-8581-4752-B7BC-3CE1EF17B9F7}"/>
              </a:ext>
            </a:extLst>
          </p:cNvPr>
          <p:cNvSpPr>
            <a:spLocks noChangeAspect="1"/>
          </p:cNvSpPr>
          <p:nvPr/>
        </p:nvSpPr>
        <p:spPr>
          <a:xfrm rot="18900000">
            <a:off x="11209132" y="4448189"/>
            <a:ext cx="999200" cy="1262947"/>
          </a:xfrm>
          <a:custGeom>
            <a:avLst/>
            <a:gdLst>
              <a:gd name="connsiteX0" fmla="*/ 540000 w 999200"/>
              <a:gd name="connsiteY0" fmla="*/ 0 h 1262947"/>
              <a:gd name="connsiteX1" fmla="*/ 999200 w 999200"/>
              <a:gd name="connsiteY1" fmla="*/ 815317 h 1262947"/>
              <a:gd name="connsiteX2" fmla="*/ 552185 w 999200"/>
              <a:gd name="connsiteY2" fmla="*/ 1262333 h 1262947"/>
              <a:gd name="connsiteX3" fmla="*/ 540000 w 999200"/>
              <a:gd name="connsiteY3" fmla="*/ 1262947 h 1262947"/>
              <a:gd name="connsiteX4" fmla="*/ 0 w 999200"/>
              <a:gd name="connsiteY4" fmla="*/ 992947 h 1262947"/>
              <a:gd name="connsiteX5" fmla="*/ 10971 w 999200"/>
              <a:gd name="connsiteY5" fmla="*/ 938533 h 1262947"/>
              <a:gd name="connsiteX6" fmla="*/ 15626 w 999200"/>
              <a:gd name="connsiteY6" fmla="*/ 931034 h 1262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99200" h="1262947">
                <a:moveTo>
                  <a:pt x="540000" y="0"/>
                </a:moveTo>
                <a:lnTo>
                  <a:pt x="999200" y="815317"/>
                </a:lnTo>
                <a:lnTo>
                  <a:pt x="552185" y="1262333"/>
                </a:lnTo>
                <a:lnTo>
                  <a:pt x="540000" y="1262947"/>
                </a:ln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10200000" scaled="0"/>
          </a:gradFill>
          <a:ln>
            <a:noFill/>
          </a:ln>
          <a:effectLst>
            <a:innerShdw blurRad="254000" dist="101600" dir="42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EA0FF4DB-8180-4D26-AEAE-7ECDB670F71D}"/>
              </a:ext>
            </a:extLst>
          </p:cNvPr>
          <p:cNvSpPr/>
          <p:nvPr/>
        </p:nvSpPr>
        <p:spPr>
          <a:xfrm rot="2700000">
            <a:off x="11686937" y="4853516"/>
            <a:ext cx="540000" cy="978284"/>
          </a:xfrm>
          <a:custGeom>
            <a:avLst/>
            <a:gdLst>
              <a:gd name="connsiteX0" fmla="*/ 113288 w 540000"/>
              <a:gd name="connsiteY0" fmla="*/ 0 h 978284"/>
              <a:gd name="connsiteX1" fmla="*/ 539386 w 540000"/>
              <a:gd name="connsiteY1" fmla="*/ 426099 h 978284"/>
              <a:gd name="connsiteX2" fmla="*/ 540000 w 540000"/>
              <a:gd name="connsiteY2" fmla="*/ 438284 h 978284"/>
              <a:gd name="connsiteX3" fmla="*/ 270000 w 540000"/>
              <a:gd name="connsiteY3" fmla="*/ 978284 h 978284"/>
              <a:gd name="connsiteX4" fmla="*/ 0 w 540000"/>
              <a:gd name="connsiteY4" fmla="*/ 438284 h 978284"/>
              <a:gd name="connsiteX5" fmla="*/ 79081 w 540000"/>
              <a:gd name="connsiteY5" fmla="*/ 56446 h 978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0000" h="978284">
                <a:moveTo>
                  <a:pt x="113288" y="0"/>
                </a:moveTo>
                <a:lnTo>
                  <a:pt x="539386" y="426099"/>
                </a:lnTo>
                <a:lnTo>
                  <a:pt x="540000" y="438284"/>
                </a:lnTo>
                <a:cubicBezTo>
                  <a:pt x="540000" y="736518"/>
                  <a:pt x="419117" y="978284"/>
                  <a:pt x="270000" y="978284"/>
                </a:cubicBezTo>
                <a:cubicBezTo>
                  <a:pt x="120883" y="978284"/>
                  <a:pt x="0" y="736518"/>
                  <a:pt x="0" y="438284"/>
                </a:cubicBezTo>
                <a:cubicBezTo>
                  <a:pt x="0" y="289167"/>
                  <a:pt x="30220" y="154167"/>
                  <a:pt x="79081" y="56446"/>
                </a:cubicBezTo>
                <a:close/>
              </a:path>
            </a:pathLst>
          </a:cu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393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>
            <a:extLst>
              <a:ext uri="{FF2B5EF4-FFF2-40B4-BE49-F238E27FC236}">
                <a16:creationId xmlns:a16="http://schemas.microsoft.com/office/drawing/2014/main" id="{94729CA3-91C4-4A89-9448-A2F0E409177A}"/>
              </a:ext>
            </a:extLst>
          </p:cNvPr>
          <p:cNvSpPr>
            <a:spLocks noChangeAspect="1"/>
          </p:cNvSpPr>
          <p:nvPr/>
        </p:nvSpPr>
        <p:spPr>
          <a:xfrm>
            <a:off x="11069864" y="33337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68347B7-45FA-4A01-924D-DC385B720B3E}"/>
              </a:ext>
            </a:extLst>
          </p:cNvPr>
          <p:cNvGrpSpPr/>
          <p:nvPr/>
        </p:nvGrpSpPr>
        <p:grpSpPr>
          <a:xfrm>
            <a:off x="331786" y="5528198"/>
            <a:ext cx="631474" cy="667800"/>
            <a:chOff x="2994153" y="1378666"/>
            <a:chExt cx="631474" cy="667800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1167DA1-25D1-4E60-A62E-42B6F56A96E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3039890" y="1332929"/>
              <a:ext cx="540000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6B7B7215-A661-477E-91D0-CDBE5564D2B9}"/>
                </a:ext>
              </a:extLst>
            </p:cNvPr>
            <p:cNvSpPr/>
            <p:nvPr/>
          </p:nvSpPr>
          <p:spPr>
            <a:xfrm rot="8100000">
              <a:off x="3047090" y="1506466"/>
              <a:ext cx="270000" cy="54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978E540-142B-4A82-9C3F-E61BC190A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4" cy="1332000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C6BF36-D4F5-4363-B440-BDAE50BBD4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50862" y="2097175"/>
            <a:ext cx="5435600" cy="3995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362910-87AA-4E67-992D-8D4822FD89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05538" y="2097175"/>
            <a:ext cx="5435600" cy="3995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99A8AF-0998-4613-B1D8-C14ECBFFD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95673-5512-4AAA-9AEB-E00C61EC65D5}" type="datetime2">
              <a:rPr lang="en-US" smtClean="0"/>
              <a:t>Monday, June 27, 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E44EAA-B8A9-4428-A9DF-1174DA940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E5C381-C899-4BF9-B584-2D78074D1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779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FD65A50E-2F73-4426-8586-9731AFA2D2E0}"/>
              </a:ext>
            </a:extLst>
          </p:cNvPr>
          <p:cNvSpPr>
            <a:spLocks noChangeAspect="1"/>
          </p:cNvSpPr>
          <p:nvPr/>
        </p:nvSpPr>
        <p:spPr>
          <a:xfrm>
            <a:off x="11091612" y="5893466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89C080-4102-49AE-BDA9-59A4A67E2486}"/>
              </a:ext>
            </a:extLst>
          </p:cNvPr>
          <p:cNvSpPr/>
          <p:nvPr/>
        </p:nvSpPr>
        <p:spPr>
          <a:xfrm>
            <a:off x="11451612" y="5827878"/>
            <a:ext cx="379049" cy="360000"/>
          </a:xfrm>
          <a:prstGeom prst="rect">
            <a:avLst/>
          </a:prstGeom>
          <a:solidFill>
            <a:schemeClr val="bg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DE62014-F04C-495A-964E-6B888D49C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49275"/>
            <a:ext cx="11097551" cy="1332000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32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5DF027-E633-44EE-ACA0-C205930AA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4" y="1881275"/>
            <a:ext cx="5437186" cy="535354"/>
          </a:xfrm>
        </p:spPr>
        <p:txBody>
          <a:bodyPr anchor="b">
            <a:normAutofit/>
          </a:bodyPr>
          <a:lstStyle>
            <a:lvl1pPr marL="0" indent="0">
              <a:buNone/>
              <a:defRPr sz="1400" b="0" cap="all" spc="200" baseline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A4F363-FEEF-4CD2-A18E-17AE8D4851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50863" y="2577270"/>
            <a:ext cx="5429114" cy="35155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E50F8C-4D64-40FD-AE8C-6A1F3C2A84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12024" y="1881275"/>
            <a:ext cx="5436392" cy="535354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en-US" sz="1400" b="0" cap="all" spc="200" baseline="0" dirty="0">
                <a:solidFill>
                  <a:schemeClr val="tx1"/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AC943E-DB2B-40E0-907F-8EA1404791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12023" y="2577270"/>
            <a:ext cx="5436391" cy="35155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DCDCD5B-3F26-4AFA-8BD4-E5D8DD2AF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138FA-2E87-4873-8BBA-13E447C9A99A}" type="datetime2">
              <a:rPr lang="en-US" smtClean="0"/>
              <a:t>Monday, June 27, 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D10D1EE-83A0-4FB5-9B25-8A73DE891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031C35-2E5B-491D-85ED-DB42A4FE1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221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22053C-0E9C-4159-B7C9-6AB7434391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9149" y="550799"/>
            <a:ext cx="8283313" cy="5542025"/>
          </a:xfrm>
        </p:spPr>
        <p:txBody>
          <a:bodyPr vert="horz" wrap="square" lIns="0" tIns="0" rIns="0" bIns="0" rtlCol="0" anchor="ctr" anchorCtr="0">
            <a:normAutofit/>
          </a:bodyPr>
          <a:lstStyle>
            <a:lvl1pPr>
              <a:defRPr lang="en-US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F51F65-E111-4656-83BE-CFCDE2DD6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5BB40A-97BD-4BFB-B639-0BFF95FDE8B7}" type="datetime2">
              <a:rPr lang="en-US" smtClean="0"/>
              <a:t>Monday, June 27, 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FF82CB-2D17-4918-821E-485475CF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B66589D-A056-4817-AE15-39D87FE13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E489F067-39E1-4757-BC11-6169A343F2E1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-410727" y="3958416"/>
            <a:ext cx="3536330" cy="1853969"/>
          </a:xfrm>
          <a:custGeom>
            <a:avLst/>
            <a:gdLst>
              <a:gd name="connsiteX0" fmla="*/ 3536330 w 3536330"/>
              <a:gd name="connsiteY0" fmla="*/ 1853969 h 1853969"/>
              <a:gd name="connsiteX1" fmla="*/ 1682362 w 3536330"/>
              <a:gd name="connsiteY1" fmla="*/ 0 h 1853969"/>
              <a:gd name="connsiteX2" fmla="*/ 52157 w 3536330"/>
              <a:gd name="connsiteY2" fmla="*/ 970257 h 1853969"/>
              <a:gd name="connsiteX3" fmla="*/ 0 w 3536330"/>
              <a:gd name="connsiteY3" fmla="*/ 1078528 h 1853969"/>
              <a:gd name="connsiteX4" fmla="*/ 757215 w 3536330"/>
              <a:gd name="connsiteY4" fmla="*/ 1835743 h 1853969"/>
              <a:gd name="connsiteX5" fmla="*/ 774211 w 3536330"/>
              <a:gd name="connsiteY5" fmla="*/ 1667149 h 1853969"/>
              <a:gd name="connsiteX6" fmla="*/ 1682362 w 3536330"/>
              <a:gd name="connsiteY6" fmla="*/ 926985 h 1853969"/>
              <a:gd name="connsiteX7" fmla="*/ 2609345 w 3536330"/>
              <a:gd name="connsiteY7" fmla="*/ 1853969 h 1853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36330" h="1853969">
                <a:moveTo>
                  <a:pt x="3536330" y="1853969"/>
                </a:moveTo>
                <a:cubicBezTo>
                  <a:pt x="3536330" y="830051"/>
                  <a:pt x="2706280" y="0"/>
                  <a:pt x="1682362" y="0"/>
                </a:cubicBezTo>
                <a:cubicBezTo>
                  <a:pt x="978418" y="0"/>
                  <a:pt x="366107" y="392328"/>
                  <a:pt x="52157" y="970257"/>
                </a:cubicBezTo>
                <a:lnTo>
                  <a:pt x="0" y="1078528"/>
                </a:lnTo>
                <a:lnTo>
                  <a:pt x="757215" y="1835743"/>
                </a:lnTo>
                <a:lnTo>
                  <a:pt x="774211" y="1667149"/>
                </a:lnTo>
                <a:cubicBezTo>
                  <a:pt x="860649" y="1244739"/>
                  <a:pt x="1234397" y="926985"/>
                  <a:pt x="1682362" y="926985"/>
                </a:cubicBezTo>
                <a:cubicBezTo>
                  <a:pt x="2194320" y="926985"/>
                  <a:pt x="2609345" y="1342010"/>
                  <a:pt x="2609345" y="1853969"/>
                </a:cubicBezTo>
                <a:close/>
              </a:path>
            </a:pathLst>
          </a:custGeom>
          <a:gradFill flip="none" rotWithShape="1">
            <a:gsLst>
              <a:gs pos="97000">
                <a:schemeClr val="bg2"/>
              </a:gs>
              <a:gs pos="31000">
                <a:schemeClr val="bg2">
                  <a:lumMod val="90000"/>
                  <a:lumOff val="10000"/>
                </a:schemeClr>
              </a:gs>
            </a:gsLst>
            <a:lin ang="15000000" scaled="0"/>
            <a:tileRect/>
          </a:gradFill>
          <a:ln>
            <a:noFill/>
          </a:ln>
          <a:effectLst>
            <a:innerShdw blurRad="355600" dist="101600" dir="16200000">
              <a:schemeClr val="accent1">
                <a:lumMod val="60000"/>
                <a:lumOff val="40000"/>
                <a:alpha val="8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DD231011-607F-42F1-B2D9-2BA8E91CC6AF}"/>
              </a:ext>
            </a:extLst>
          </p:cNvPr>
          <p:cNvSpPr>
            <a:spLocks noChangeAspect="1"/>
          </p:cNvSpPr>
          <p:nvPr/>
        </p:nvSpPr>
        <p:spPr>
          <a:xfrm rot="18900000" flipV="1">
            <a:off x="-481151" y="3649708"/>
            <a:ext cx="3478701" cy="2164843"/>
          </a:xfrm>
          <a:custGeom>
            <a:avLst/>
            <a:gdLst>
              <a:gd name="connsiteX0" fmla="*/ 3478701 w 3478701"/>
              <a:gd name="connsiteY0" fmla="*/ 2164843 h 2164843"/>
              <a:gd name="connsiteX1" fmla="*/ 1624733 w 3478701"/>
              <a:gd name="connsiteY1" fmla="*/ 0 h 2164843"/>
              <a:gd name="connsiteX2" fmla="*/ 87393 w 3478701"/>
              <a:gd name="connsiteY2" fmla="*/ 954459 h 2164843"/>
              <a:gd name="connsiteX3" fmla="*/ 0 w 3478701"/>
              <a:gd name="connsiteY3" fmla="*/ 1122434 h 2164843"/>
              <a:gd name="connsiteX4" fmla="*/ 736015 w 3478701"/>
              <a:gd name="connsiteY4" fmla="*/ 1858449 h 2164843"/>
              <a:gd name="connsiteX5" fmla="*/ 739424 w 3478701"/>
              <a:gd name="connsiteY5" fmla="*/ 1842964 h 2164843"/>
              <a:gd name="connsiteX6" fmla="*/ 1624733 w 3478701"/>
              <a:gd name="connsiteY6" fmla="*/ 1082422 h 2164843"/>
              <a:gd name="connsiteX7" fmla="*/ 2551716 w 3478701"/>
              <a:gd name="connsiteY7" fmla="*/ 2164843 h 216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78701" h="2164843">
                <a:moveTo>
                  <a:pt x="3478701" y="2164843"/>
                </a:moveTo>
                <a:cubicBezTo>
                  <a:pt x="3478701" y="969234"/>
                  <a:pt x="2648651" y="0"/>
                  <a:pt x="1624733" y="0"/>
                </a:cubicBezTo>
                <a:cubicBezTo>
                  <a:pt x="984784" y="0"/>
                  <a:pt x="420564" y="378607"/>
                  <a:pt x="87393" y="954459"/>
                </a:cubicBezTo>
                <a:lnTo>
                  <a:pt x="0" y="1122434"/>
                </a:lnTo>
                <a:lnTo>
                  <a:pt x="736015" y="1858449"/>
                </a:lnTo>
                <a:lnTo>
                  <a:pt x="739424" y="1842964"/>
                </a:lnTo>
                <a:cubicBezTo>
                  <a:pt x="856791" y="1402344"/>
                  <a:pt x="1208766" y="1082422"/>
                  <a:pt x="1624733" y="1082422"/>
                </a:cubicBezTo>
                <a:cubicBezTo>
                  <a:pt x="2136692" y="1082422"/>
                  <a:pt x="2551716" y="1567038"/>
                  <a:pt x="2551716" y="2164843"/>
                </a:cubicBezTo>
                <a:close/>
              </a:path>
            </a:pathLst>
          </a:custGeom>
          <a:solidFill>
            <a:schemeClr val="bg2">
              <a:lumMod val="50000"/>
              <a:lumOff val="50000"/>
              <a:alpha val="40000"/>
            </a:schemeClr>
          </a:soli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EC472EFA-56B5-4A41-8D4B-E9F37727F34D}"/>
              </a:ext>
            </a:extLst>
          </p:cNvPr>
          <p:cNvSpPr/>
          <p:nvPr/>
        </p:nvSpPr>
        <p:spPr>
          <a:xfrm rot="13500000" flipV="1">
            <a:off x="1512277" y="2840042"/>
            <a:ext cx="214196" cy="933178"/>
          </a:xfrm>
          <a:prstGeom prst="ellipse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3781B6C-21AD-489D-A3CB-522BB2AC543F}"/>
              </a:ext>
            </a:extLst>
          </p:cNvPr>
          <p:cNvSpPr>
            <a:spLocks noChangeAspect="1"/>
          </p:cNvSpPr>
          <p:nvPr/>
        </p:nvSpPr>
        <p:spPr>
          <a:xfrm>
            <a:off x="1780661" y="385236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01AD5B80-530E-44CD-8D4A-2796FB214CBF}"/>
              </a:ext>
            </a:extLst>
          </p:cNvPr>
          <p:cNvGrpSpPr/>
          <p:nvPr/>
        </p:nvGrpSpPr>
        <p:grpSpPr>
          <a:xfrm>
            <a:off x="623181" y="1514007"/>
            <a:ext cx="734257" cy="760506"/>
            <a:chOff x="5243759" y="1363788"/>
            <a:chExt cx="734257" cy="760506"/>
          </a:xfrm>
        </p:grpSpPr>
        <p:sp>
          <p:nvSpPr>
            <p:cNvPr id="52" name="Freeform 5">
              <a:extLst>
                <a:ext uri="{FF2B5EF4-FFF2-40B4-BE49-F238E27FC236}">
                  <a16:creationId xmlns:a16="http://schemas.microsoft.com/office/drawing/2014/main" id="{2F746AA8-9050-4515-9B17-BC850368529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3" name="Freeform 6">
              <a:extLst>
                <a:ext uri="{FF2B5EF4-FFF2-40B4-BE49-F238E27FC236}">
                  <a16:creationId xmlns:a16="http://schemas.microsoft.com/office/drawing/2014/main" id="{23EC1AC3-1698-46D5-80B7-F22F15E1A5E4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4" name="Freeform 8">
              <a:extLst>
                <a:ext uri="{FF2B5EF4-FFF2-40B4-BE49-F238E27FC236}">
                  <a16:creationId xmlns:a16="http://schemas.microsoft.com/office/drawing/2014/main" id="{73766156-553C-46EB-93FA-4F37CC0FF5CF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48929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B81B449-7B97-41DC-B23F-65EDCBD31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9E0E3-ECF6-4CFE-8698-AEFEBCECC3C0}" type="datetime2">
              <a:rPr lang="en-US" smtClean="0"/>
              <a:t>Monday, June 27, 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6B46D5-337B-4906-8412-4EEA3884F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36F230-C9A7-407A-B923-873839C8D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9297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78B0BE9-88B0-4883-9BA9-CD594C400EC1}"/>
              </a:ext>
            </a:extLst>
          </p:cNvPr>
          <p:cNvGrpSpPr/>
          <p:nvPr/>
        </p:nvGrpSpPr>
        <p:grpSpPr>
          <a:xfrm>
            <a:off x="4949631" y="5111861"/>
            <a:ext cx="1262947" cy="1335600"/>
            <a:chOff x="2678417" y="2427951"/>
            <a:chExt cx="1262947" cy="1335600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59DCBF3-7AFA-4CD1-A918-BC6DDE674E6C}"/>
                </a:ext>
              </a:extLst>
            </p:cNvPr>
            <p:cNvSpPr>
              <a:spLocks noChangeAspect="1"/>
            </p:cNvSpPr>
            <p:nvPr/>
          </p:nvSpPr>
          <p:spPr>
            <a:xfrm rot="2700000">
              <a:off x="2769891" y="2336477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06964A02-96E1-4654-9187-DDDE7409F75B}"/>
                </a:ext>
              </a:extLst>
            </p:cNvPr>
            <p:cNvSpPr/>
            <p:nvPr/>
          </p:nvSpPr>
          <p:spPr>
            <a:xfrm rot="8100000">
              <a:off x="2784291" y="26835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F3FF76C-A012-4CDA-8AE7-E941395571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49275"/>
            <a:ext cx="11090275" cy="984885"/>
          </a:xfrm>
        </p:spPr>
        <p:txBody>
          <a:bodyPr anchor="t">
            <a:normAutofit/>
          </a:bodyPr>
          <a:lstStyle>
            <a:lvl1pPr>
              <a:lnSpc>
                <a:spcPct val="100000"/>
              </a:lnSpc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A4C80-DC38-4641-924F-90D6078CF5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75" y="1750060"/>
            <a:ext cx="7345362" cy="4342765"/>
          </a:xfrm>
        </p:spPr>
        <p:txBody>
          <a:bodyPr>
            <a:normAutofit/>
          </a:bodyPr>
          <a:lstStyle>
            <a:lvl1pPr>
              <a:defRPr sz="16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C42771-D3A7-4072-85DC-B7C5E530E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863" y="1750060"/>
            <a:ext cx="3565525" cy="434276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D47AB1-6EB5-4E2C-B4A7-42DC643E9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462FC-960E-4740-921F-B36862979F21}" type="datetime2">
              <a:rPr lang="en-US" smtClean="0"/>
              <a:t>Monday, June 27, 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A9D15F-B6ED-46E1-9840-0B625880E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AEB023-7A5E-4087-B75E-A38A80EE5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054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F98F1FBA-F8BB-42CF-8B3E-D19AAFEE96C1}"/>
              </a:ext>
            </a:extLst>
          </p:cNvPr>
          <p:cNvGrpSpPr/>
          <p:nvPr/>
        </p:nvGrpSpPr>
        <p:grpSpPr>
          <a:xfrm>
            <a:off x="334964" y="5115518"/>
            <a:ext cx="734257" cy="760506"/>
            <a:chOff x="5243759" y="1363788"/>
            <a:chExt cx="734257" cy="760506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60EE09DD-C3DB-4266-BCC3-A765CFFBF37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356930" y="1363788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5F301FE0-96DC-4EFB-BBEE-AED762C337C9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243759" y="1430747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3BEAD276-8850-4C0C-9777-8537000D522A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5508097" y="1586019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2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accent1">
                  <a:lumMod val="60000"/>
                  <a:lumOff val="40000"/>
                  <a:alpha val="6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E5EE0A0-B07E-479B-9684-4BD09FA43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75409"/>
            <a:ext cx="4500562" cy="984885"/>
          </a:xfrm>
        </p:spPr>
        <p:txBody>
          <a:bodyPr vert="horz" wrap="square" lIns="0" tIns="0" rIns="0" bIns="0" rtlCol="0" anchor="t" anchorCtr="0">
            <a:normAutofit/>
          </a:bodyPr>
          <a:lstStyle>
            <a:lvl1pPr>
              <a:defRPr lang="en-US" sz="3200" dirty="0"/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11893A9-3462-4F51-83AE-5D2F124B98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267324" y="575409"/>
            <a:ext cx="6373813" cy="5733316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A9240C-79C0-4A88-A476-725DE1B9C2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50863" y="1776195"/>
            <a:ext cx="4500562" cy="4532530"/>
          </a:xfrm>
        </p:spPr>
        <p:txBody>
          <a:bodyPr anchor="t" anchorCtr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7D2D6F-49E8-4217-A908-2D9E43583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BC9E2-CB44-4C05-9BB5-496C18A241E0}" type="datetime2">
              <a:rPr lang="en-US" smtClean="0"/>
              <a:t>Monday, June 27, 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1C4440-6B8D-4A24-A807-8B1302A3D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Sample Footer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CFE189-E20B-4108-B290-244424336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A1B0FB-D917-4C8C-928F-313BD683B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474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8028302-E866-455D-8898-536230275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550800"/>
            <a:ext cx="11090275" cy="1333057"/>
          </a:xfrm>
          <a:prstGeom prst="rect">
            <a:avLst/>
          </a:prstGeom>
        </p:spPr>
        <p:txBody>
          <a:bodyPr vert="horz" wrap="square" lIns="0" tIns="0" rIns="0" bIns="0" rtlCol="0" anchor="t" anchorCtr="0">
            <a:normAutofit/>
          </a:bodyPr>
          <a:lstStyle/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94E72B-F0CF-4BC4-B509-A1C4508BE4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0863" y="2113862"/>
            <a:ext cx="11091600" cy="3978963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ACE49D-C22F-4540-AC09-E421D2A2ED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50863" y="6507212"/>
            <a:ext cx="262890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246CB39B-5F4C-4A7E-9BE3-AAFD45576D16}" type="datetime2">
              <a:rPr lang="en-US" smtClean="0"/>
              <a:t>Monday, June 27, 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5C3BE-317E-49E8-82B5-C8A7EC9C8A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59150" y="6507212"/>
            <a:ext cx="6379210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r>
              <a:rPr lang="en-US"/>
              <a:t>Sample Footer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574E12-6C16-431F-B2CE-E4B15916BA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948863" y="6507212"/>
            <a:ext cx="1692274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sz="100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DBA1B0FB-D917-4C8C-928F-313BD683B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016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lang="en-US" sz="4800" kern="120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spcAft>
          <a:spcPts val="800"/>
        </a:spcAft>
        <a:buFont typeface="Arial" panose="020B0604020202020204" pitchFamily="34" charset="0"/>
        <a:buChar char="•"/>
        <a:defRPr sz="24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spcAft>
          <a:spcPts val="800"/>
        </a:spcAft>
        <a:buFont typeface="Arial" panose="020B0604020202020204" pitchFamily="34" charset="0"/>
        <a:buChar char="•"/>
        <a:defRPr sz="1600" kern="1200">
          <a:solidFill>
            <a:schemeClr val="tx1">
              <a:alpha val="6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Руку между двумя взрослые и малышом вверху каждого другого">
            <a:extLst>
              <a:ext uri="{FF2B5EF4-FFF2-40B4-BE49-F238E27FC236}">
                <a16:creationId xmlns:a16="http://schemas.microsoft.com/office/drawing/2014/main" id="{2CA98B93-58D9-4CEE-9803-8D4F708C34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667"/>
          <a:stretch/>
        </p:blipFill>
        <p:spPr>
          <a:xfrm>
            <a:off x="2753587" y="2133066"/>
            <a:ext cx="6973888" cy="3367152"/>
          </a:xfrm>
          <a:custGeom>
            <a:avLst/>
            <a:gdLst/>
            <a:ahLst/>
            <a:cxnLst/>
            <a:rect l="l" t="t" r="r" b="b"/>
            <a:pathLst>
              <a:path w="6973888" h="5761037">
                <a:moveTo>
                  <a:pt x="0" y="0"/>
                </a:moveTo>
                <a:lnTo>
                  <a:pt x="6973888" y="0"/>
                </a:lnTo>
                <a:lnTo>
                  <a:pt x="6973888" y="5761037"/>
                </a:lnTo>
                <a:lnTo>
                  <a:pt x="0" y="5761037"/>
                </a:lnTo>
                <a:close/>
              </a:path>
            </a:pathLst>
          </a:cu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61B0F92C-925A-4D2E-839E-EB381378C3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795000" y="4960218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A22CD8F-0230-3541-8426-9A15B0EE67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57769" y="5713290"/>
            <a:ext cx="3565525" cy="2289419"/>
          </a:xfrm>
        </p:spPr>
        <p:txBody>
          <a:bodyPr>
            <a:normAutofit/>
          </a:bodyPr>
          <a:lstStyle/>
          <a:p>
            <a:pPr algn="ctr"/>
            <a:r>
              <a:rPr lang="ru-KG" sz="2000" dirty="0">
                <a:solidFill>
                  <a:schemeClr val="tx1">
                    <a:alpha val="60000"/>
                  </a:schemeClr>
                </a:solidFill>
              </a:rPr>
              <a:t>5-ая встреча курса «Добрачное консультирование»</a:t>
            </a:r>
          </a:p>
          <a:p>
            <a:endParaRPr lang="ru-KG" sz="2000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C43D13-E2EF-A24C-8860-9539F4E940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5835" y="383059"/>
            <a:ext cx="10601873" cy="1942698"/>
          </a:xfrm>
        </p:spPr>
        <p:txBody>
          <a:bodyPr anchor="b"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ru-RU" sz="4000" b="1" dirty="0"/>
              <a:t>Наши родители и мы</a:t>
            </a:r>
            <a:br>
              <a:rPr lang="ru-RU" sz="3200" dirty="0"/>
            </a:br>
            <a:r>
              <a:rPr lang="ru-RU" sz="3200" dirty="0"/>
              <a:t>Как влияет на нас наше прошлое? </a:t>
            </a:r>
            <a:br>
              <a:rPr lang="ru-RU" sz="3200" dirty="0"/>
            </a:br>
            <a:r>
              <a:rPr lang="ru-RU" sz="3200" dirty="0"/>
              <a:t>Как жить с этим в настоящем? </a:t>
            </a:r>
            <a:br>
              <a:rPr lang="ru-RU" sz="3200" dirty="0"/>
            </a:br>
            <a:r>
              <a:rPr lang="ru-RU" sz="3200" dirty="0"/>
              <a:t>Что делать в будущем?</a:t>
            </a:r>
            <a:br>
              <a:rPr lang="ru-RU" sz="3200" dirty="0"/>
            </a:br>
            <a:endParaRPr lang="ru-KG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8CBD21-E13D-09DF-CB9E-A75C3E79ED09}"/>
              </a:ext>
            </a:extLst>
          </p:cNvPr>
          <p:cNvSpPr txBox="1"/>
          <p:nvPr/>
        </p:nvSpPr>
        <p:spPr>
          <a:xfrm>
            <a:off x="8907186" y="6133539"/>
            <a:ext cx="32848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KG" sz="1500" dirty="0"/>
              <a:t>Автор презентации: Диль Наталья</a:t>
            </a:r>
          </a:p>
          <a:p>
            <a:r>
              <a:rPr lang="ru-KG" sz="1500" dirty="0"/>
              <a:t>Кыргызская Миссии ЮУМ 2022г.</a:t>
            </a:r>
          </a:p>
          <a:p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111999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FA5BAF-21A4-EA42-A6E1-EF5F01BC4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/>
              <a:t>Ч</a:t>
            </a:r>
            <a:r>
              <a:rPr lang="ru-KG"/>
              <a:t>то если мы решили жить вместе с родителями?</a:t>
            </a:r>
            <a:endParaRPr lang="ru-KG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58EAA9-399D-AD4C-B9E2-4BC476B941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1"/>
            <a:r>
              <a:rPr lang="ru-KG" sz="2400" dirty="0"/>
              <a:t>Жизнь складывается по-разному и порой вынуждает нас принимать крайние решения, однако если только есть хоть малейшая возможность – живите отдельно. Пусть это будет съемная, однокомнатная квартира – но это будет ваш отдельный мир</a:t>
            </a:r>
          </a:p>
          <a:p>
            <a:pPr lvl="1"/>
            <a:r>
              <a:rPr lang="ru-KG" sz="2400" dirty="0"/>
              <a:t>В чем сложность? Молодые люди после свадьбы должны научиться жить друг с другом, «притереться» друг ко другу и это не простой процесс. Он усложняется в разы, когда в этот процесс непосредственно включаются папа или мама, а то и оба родителя супруга или супруги</a:t>
            </a:r>
          </a:p>
          <a:p>
            <a:pPr lvl="1"/>
            <a:r>
              <a:rPr lang="ru-KG" sz="2400" dirty="0"/>
              <a:t>Процесс отделения замедляется или не происходит вовсе. Такая ситуация грозит нам тем, что мы  не станем самостоятельными и зрелыми, как того хочет Господь</a:t>
            </a:r>
          </a:p>
        </p:txBody>
      </p:sp>
    </p:spTree>
    <p:extLst>
      <p:ext uri="{BB962C8B-B14F-4D97-AF65-F5344CB8AC3E}">
        <p14:creationId xmlns:p14="http://schemas.microsoft.com/office/powerpoint/2010/main" val="2261125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0B7752B-728D-4CA3-8923-C4F7F7702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310F6D-E428-8E4F-8A72-2B53CE7FA1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1520825"/>
            <a:ext cx="4535487" cy="3779838"/>
          </a:xfrm>
        </p:spPr>
        <p:txBody>
          <a:bodyPr anchor="ctr">
            <a:normAutofit/>
          </a:bodyPr>
          <a:lstStyle/>
          <a:p>
            <a:r>
              <a:rPr lang="ru-KG" sz="6400"/>
              <a:t>Границы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0205E53-D75C-4F15-A4A3-21DA0826F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32950" y="623661"/>
            <a:ext cx="667800" cy="631474"/>
            <a:chOff x="8069541" y="1262702"/>
            <a:chExt cx="667800" cy="631474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B48C7E5-9699-4FB1-9EEE-581C686293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>
              <a:off x="8069541" y="1262702"/>
              <a:ext cx="540000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10200000" scaled="0"/>
            </a:gradFill>
            <a:ln>
              <a:noFill/>
            </a:ln>
            <a:effectLst>
              <a:innerShdw blurRad="127000" dist="50800" dir="420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16993F2-7052-4269-8B81-AC271D2D99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8332341" y="1436239"/>
              <a:ext cx="270000" cy="540000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52D58DC7-20C8-4471-BAA7-B296A2AEC3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384" y="497717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E4AABAC-100B-437F-86D3-981412859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>
            <a:off x="3261346" y="5733597"/>
            <a:ext cx="1758388" cy="926985"/>
          </a:xfrm>
          <a:custGeom>
            <a:avLst/>
            <a:gdLst>
              <a:gd name="connsiteX0" fmla="*/ 1486881 w 1758388"/>
              <a:gd name="connsiteY0" fmla="*/ 271508 h 926985"/>
              <a:gd name="connsiteX1" fmla="*/ 1758388 w 1758388"/>
              <a:gd name="connsiteY1" fmla="*/ 926985 h 926985"/>
              <a:gd name="connsiteX2" fmla="*/ 1294895 w 1758388"/>
              <a:gd name="connsiteY2" fmla="*/ 926985 h 926985"/>
              <a:gd name="connsiteX3" fmla="*/ 831404 w 1758388"/>
              <a:gd name="connsiteY3" fmla="*/ 463493 h 926985"/>
              <a:gd name="connsiteX4" fmla="*/ 377328 w 1758388"/>
              <a:gd name="connsiteY4" fmla="*/ 833575 h 926985"/>
              <a:gd name="connsiteX5" fmla="*/ 371585 w 1758388"/>
              <a:gd name="connsiteY5" fmla="*/ 890552 h 926985"/>
              <a:gd name="connsiteX6" fmla="*/ 0 w 1758388"/>
              <a:gd name="connsiteY6" fmla="*/ 518968 h 926985"/>
              <a:gd name="connsiteX7" fmla="*/ 16301 w 1758388"/>
              <a:gd name="connsiteY7" fmla="*/ 485129 h 926985"/>
              <a:gd name="connsiteX8" fmla="*/ 831403 w 1758388"/>
              <a:gd name="connsiteY8" fmla="*/ 0 h 926985"/>
              <a:gd name="connsiteX9" fmla="*/ 1486881 w 1758388"/>
              <a:gd name="connsiteY9" fmla="*/ 271508 h 926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8388" h="926985">
                <a:moveTo>
                  <a:pt x="1486881" y="271508"/>
                </a:moveTo>
                <a:cubicBezTo>
                  <a:pt x="1654632" y="439259"/>
                  <a:pt x="1758388" y="671005"/>
                  <a:pt x="1758388" y="926985"/>
                </a:cubicBezTo>
                <a:lnTo>
                  <a:pt x="1294895" y="926985"/>
                </a:lnTo>
                <a:cubicBezTo>
                  <a:pt x="1294895" y="671005"/>
                  <a:pt x="1087383" y="463493"/>
                  <a:pt x="831404" y="463493"/>
                </a:cubicBezTo>
                <a:cubicBezTo>
                  <a:pt x="607421" y="463493"/>
                  <a:pt x="420547" y="622370"/>
                  <a:pt x="377328" y="833575"/>
                </a:cubicBezTo>
                <a:lnTo>
                  <a:pt x="371585" y="890552"/>
                </a:lnTo>
                <a:lnTo>
                  <a:pt x="0" y="518968"/>
                </a:lnTo>
                <a:lnTo>
                  <a:pt x="16301" y="485129"/>
                </a:lnTo>
                <a:cubicBezTo>
                  <a:pt x="173276" y="196165"/>
                  <a:pt x="479432" y="0"/>
                  <a:pt x="831403" y="0"/>
                </a:cubicBezTo>
                <a:cubicBezTo>
                  <a:pt x="1087383" y="0"/>
                  <a:pt x="1319129" y="103757"/>
                  <a:pt x="1486881" y="27150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innerShdw blurRad="254000" dist="50800" dir="5400000">
              <a:schemeClr val="accent1">
                <a:lumMod val="40000"/>
                <a:lumOff val="6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DFD33E0-4D46-4176-BAE2-6AED15231C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>
            <a:off x="3353363" y="5725768"/>
            <a:ext cx="1728640" cy="1042921"/>
          </a:xfrm>
          <a:custGeom>
            <a:avLst/>
            <a:gdLst>
              <a:gd name="connsiteX0" fmla="*/ 1391304 w 1728640"/>
              <a:gd name="connsiteY0" fmla="*/ 238153 h 1042921"/>
              <a:gd name="connsiteX1" fmla="*/ 1728640 w 1728640"/>
              <a:gd name="connsiteY1" fmla="*/ 1042921 h 1042921"/>
              <a:gd name="connsiteX2" fmla="*/ 1265147 w 1728640"/>
              <a:gd name="connsiteY2" fmla="*/ 1042921 h 1042921"/>
              <a:gd name="connsiteX3" fmla="*/ 801655 w 1728640"/>
              <a:gd name="connsiteY3" fmla="*/ 521461 h 1042921"/>
              <a:gd name="connsiteX4" fmla="*/ 374587 w 1728640"/>
              <a:gd name="connsiteY4" fmla="*/ 839945 h 1042921"/>
              <a:gd name="connsiteX5" fmla="*/ 362576 w 1728640"/>
              <a:gd name="connsiteY5" fmla="*/ 883477 h 1042921"/>
              <a:gd name="connsiteX6" fmla="*/ 0 w 1728640"/>
              <a:gd name="connsiteY6" fmla="*/ 520901 h 1042921"/>
              <a:gd name="connsiteX7" fmla="*/ 32986 w 1728640"/>
              <a:gd name="connsiteY7" fmla="*/ 459814 h 1042921"/>
              <a:gd name="connsiteX8" fmla="*/ 801656 w 1728640"/>
              <a:gd name="connsiteY8" fmla="*/ 0 h 1042921"/>
              <a:gd name="connsiteX9" fmla="*/ 1391304 w 1728640"/>
              <a:gd name="connsiteY9" fmla="*/ 238153 h 1042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28640" h="1042921">
                <a:moveTo>
                  <a:pt x="1391304" y="238153"/>
                </a:moveTo>
                <a:cubicBezTo>
                  <a:pt x="1597323" y="429440"/>
                  <a:pt x="1728640" y="718927"/>
                  <a:pt x="1728640" y="1042921"/>
                </a:cubicBezTo>
                <a:lnTo>
                  <a:pt x="1265147" y="1042921"/>
                </a:lnTo>
                <a:cubicBezTo>
                  <a:pt x="1265147" y="754926"/>
                  <a:pt x="1057635" y="521461"/>
                  <a:pt x="801655" y="521461"/>
                </a:cubicBezTo>
                <a:cubicBezTo>
                  <a:pt x="609671" y="521461"/>
                  <a:pt x="444949" y="652785"/>
                  <a:pt x="374587" y="839945"/>
                </a:cubicBezTo>
                <a:lnTo>
                  <a:pt x="362576" y="883477"/>
                </a:lnTo>
                <a:lnTo>
                  <a:pt x="0" y="520901"/>
                </a:lnTo>
                <a:lnTo>
                  <a:pt x="32986" y="459814"/>
                </a:lnTo>
                <a:cubicBezTo>
                  <a:pt x="199571" y="182395"/>
                  <a:pt x="481681" y="0"/>
                  <a:pt x="801656" y="0"/>
                </a:cubicBezTo>
                <a:cubicBezTo>
                  <a:pt x="1025638" y="0"/>
                  <a:pt x="1231066" y="89374"/>
                  <a:pt x="1391304" y="238153"/>
                </a:cubicBezTo>
                <a:close/>
              </a:path>
            </a:pathLst>
          </a:custGeom>
          <a:solidFill>
            <a:schemeClr val="bg2">
              <a:lumMod val="50000"/>
              <a:lumOff val="50000"/>
              <a:alpha val="40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22B5D87-7689-4E7F-B03A-7F803B5DF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872920" y="5836283"/>
            <a:ext cx="107098" cy="466589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innerShdw blurRad="63500" dist="2540000">
              <a:schemeClr val="accent1">
                <a:lumMod val="40000"/>
                <a:lumOff val="60000"/>
                <a:alpha val="2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C4A2E101-B648-4E7D-8D19-BFA26D7D3F9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3219561"/>
              </p:ext>
            </p:extLst>
          </p:nvPr>
        </p:nvGraphicFramePr>
        <p:xfrm>
          <a:off x="5267325" y="549275"/>
          <a:ext cx="6373814" cy="5759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571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62" name="Rectangle 61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5436856A-E6B6-4906-945A-BE45527D97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/>
          <a:stretch/>
        </p:blipFill>
        <p:spPr>
          <a:xfrm>
            <a:off x="20" y="1"/>
            <a:ext cx="1219198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AD4EA4DF-0E7C-4098-86F6-7D0ACAEFC0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0"/>
            <a:ext cx="7859713" cy="6857998"/>
          </a:xfrm>
          <a:prstGeom prst="rect">
            <a:avLst/>
          </a:prstGeom>
          <a:gradFill flip="none" rotWithShape="1">
            <a:gsLst>
              <a:gs pos="50000">
                <a:schemeClr val="bg2">
                  <a:alpha val="60000"/>
                </a:schemeClr>
              </a:gs>
              <a:gs pos="0">
                <a:schemeClr val="bg2">
                  <a:alpha val="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E7D4D0-8CE0-D145-A679-00F3117BC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549275"/>
            <a:ext cx="3565524" cy="2887174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Прит.6:20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FE05BC49-0F00-4C85-9AF5-A0CC5B39C8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773729"/>
            <a:ext cx="12192000" cy="1084271"/>
          </a:xfrm>
          <a:prstGeom prst="rect">
            <a:avLst/>
          </a:prstGeom>
          <a:gradFill flip="none" rotWithShape="1">
            <a:gsLst>
              <a:gs pos="90000">
                <a:schemeClr val="bg2">
                  <a:alpha val="60000"/>
                </a:schemeClr>
              </a:gs>
              <a:gs pos="28000">
                <a:schemeClr val="bg2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1735E09-C4EC-174D-913D-A5327A5715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63" y="3569007"/>
            <a:ext cx="3565525" cy="2523817"/>
          </a:xfrm>
        </p:spPr>
        <p:txBody>
          <a:bodyPr vert="horz" wrap="square" lIns="0" tIns="0" rIns="0" bIns="0" rtlCol="0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2000" kern="1200">
                <a:latin typeface="+mn-lt"/>
                <a:ea typeface="+mn-ea"/>
                <a:cs typeface="+mn-cs"/>
              </a:rPr>
              <a:t>«Сын мой! Храни заповедь отца твоего и не отвергай наставления матери твоей»</a:t>
            </a:r>
          </a:p>
        </p:txBody>
      </p:sp>
    </p:spTree>
    <p:extLst>
      <p:ext uri="{BB962C8B-B14F-4D97-AF65-F5344CB8AC3E}">
        <p14:creationId xmlns:p14="http://schemas.microsoft.com/office/powerpoint/2010/main" val="121528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56AF009-BEF0-C644-973A-743172F1B7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2" y="580363"/>
            <a:ext cx="5437188" cy="1997855"/>
          </a:xfrm>
        </p:spPr>
        <p:txBody>
          <a:bodyPr wrap="square" anchor="t">
            <a:normAutofit/>
          </a:bodyPr>
          <a:lstStyle/>
          <a:p>
            <a:r>
              <a:rPr lang="ru-KG"/>
              <a:t>Исх.20:12</a:t>
            </a:r>
            <a:endParaRPr lang="ru-KG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959C3E7-D59B-44C4-9BBD-3BC2A41A0C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20151" y="3295640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22" name="Group 11">
            <a:extLst>
              <a:ext uri="{FF2B5EF4-FFF2-40B4-BE49-F238E27FC236}">
                <a16:creationId xmlns:a16="http://schemas.microsoft.com/office/drawing/2014/main" id="{3654876B-FB01-4E58-9C9F-3D510011B1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022329" y="4018501"/>
            <a:ext cx="1468514" cy="1521012"/>
            <a:chOff x="8926879" y="88028"/>
            <a:chExt cx="1468514" cy="1521012"/>
          </a:xfrm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6EE14B10-2C91-4CF8-ABB6-7E21AA98CC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9153221" y="88028"/>
              <a:ext cx="1242172" cy="729202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4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5A93B35E-1AB2-4CCC-91AC-122E57A18A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8926879" y="221946"/>
              <a:ext cx="611884" cy="1076550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60000"/>
                    <a:lumOff val="40000"/>
                    <a:alpha val="40000"/>
                  </a:schemeClr>
                </a:gs>
              </a:gsLst>
              <a:lin ang="198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E9951197-11BD-489A-BF2C-E542541ABC1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1800000">
              <a:off x="9455555" y="532490"/>
              <a:ext cx="630288" cy="1076550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20000"/>
                  </a:schemeClr>
                </a:gs>
                <a:gs pos="100000">
                  <a:schemeClr val="accent1">
                    <a:lumMod val="40000"/>
                    <a:lumOff val="60000"/>
                    <a:alpha val="6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508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AB2C69-1F8D-3548-A88D-7FC9B4DDB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6871" y="1520824"/>
            <a:ext cx="6604266" cy="4657553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ru-KG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«Почитай отца твоего и мать твою, чтобы тебе было хорошо и чтобы продлились дни твои на земле, которую Господь, Бог твой, дает тебе.</a:t>
            </a:r>
          </a:p>
        </p:txBody>
      </p:sp>
    </p:spTree>
    <p:extLst>
      <p:ext uri="{BB962C8B-B14F-4D97-AF65-F5344CB8AC3E}">
        <p14:creationId xmlns:p14="http://schemas.microsoft.com/office/powerpoint/2010/main" val="12401969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0B7752B-728D-4CA3-8923-C4F7F77029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F16F2F-37CC-1B45-B662-F1B0871FAD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3" y="1520825"/>
            <a:ext cx="4535487" cy="3779838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ru-KG" sz="5400"/>
              <a:t>Какое влияние оказывают на нас наши родители?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0205E53-D75C-4F15-A4A3-21DA0826FC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132950" y="623661"/>
            <a:ext cx="667800" cy="631474"/>
            <a:chOff x="8069541" y="1262702"/>
            <a:chExt cx="667800" cy="631474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B48C7E5-9699-4FB1-9EEE-581C686293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>
              <a:off x="8069541" y="1262702"/>
              <a:ext cx="540000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10200000" scaled="0"/>
            </a:gradFill>
            <a:ln>
              <a:noFill/>
            </a:ln>
            <a:effectLst>
              <a:innerShdw blurRad="127000" dist="50800" dir="4200000">
                <a:schemeClr val="accent1">
                  <a:lumMod val="60000"/>
                  <a:lumOff val="40000"/>
                  <a:alpha val="2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316993F2-7052-4269-8B81-AC271D2D991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8332341" y="1436239"/>
              <a:ext cx="270000" cy="540000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52D58DC7-20C8-4471-BAA7-B296A2AEC3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2384" y="497717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E4AABAC-100B-437F-86D3-981412859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>
            <a:off x="3261346" y="5733597"/>
            <a:ext cx="1758388" cy="926985"/>
          </a:xfrm>
          <a:custGeom>
            <a:avLst/>
            <a:gdLst>
              <a:gd name="connsiteX0" fmla="*/ 1486881 w 1758388"/>
              <a:gd name="connsiteY0" fmla="*/ 271508 h 926985"/>
              <a:gd name="connsiteX1" fmla="*/ 1758388 w 1758388"/>
              <a:gd name="connsiteY1" fmla="*/ 926985 h 926985"/>
              <a:gd name="connsiteX2" fmla="*/ 1294895 w 1758388"/>
              <a:gd name="connsiteY2" fmla="*/ 926985 h 926985"/>
              <a:gd name="connsiteX3" fmla="*/ 831404 w 1758388"/>
              <a:gd name="connsiteY3" fmla="*/ 463493 h 926985"/>
              <a:gd name="connsiteX4" fmla="*/ 377328 w 1758388"/>
              <a:gd name="connsiteY4" fmla="*/ 833575 h 926985"/>
              <a:gd name="connsiteX5" fmla="*/ 371585 w 1758388"/>
              <a:gd name="connsiteY5" fmla="*/ 890552 h 926985"/>
              <a:gd name="connsiteX6" fmla="*/ 0 w 1758388"/>
              <a:gd name="connsiteY6" fmla="*/ 518968 h 926985"/>
              <a:gd name="connsiteX7" fmla="*/ 16301 w 1758388"/>
              <a:gd name="connsiteY7" fmla="*/ 485129 h 926985"/>
              <a:gd name="connsiteX8" fmla="*/ 831403 w 1758388"/>
              <a:gd name="connsiteY8" fmla="*/ 0 h 926985"/>
              <a:gd name="connsiteX9" fmla="*/ 1486881 w 1758388"/>
              <a:gd name="connsiteY9" fmla="*/ 271508 h 926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8388" h="926985">
                <a:moveTo>
                  <a:pt x="1486881" y="271508"/>
                </a:moveTo>
                <a:cubicBezTo>
                  <a:pt x="1654632" y="439259"/>
                  <a:pt x="1758388" y="671005"/>
                  <a:pt x="1758388" y="926985"/>
                </a:cubicBezTo>
                <a:lnTo>
                  <a:pt x="1294895" y="926985"/>
                </a:lnTo>
                <a:cubicBezTo>
                  <a:pt x="1294895" y="671005"/>
                  <a:pt x="1087383" y="463493"/>
                  <a:pt x="831404" y="463493"/>
                </a:cubicBezTo>
                <a:cubicBezTo>
                  <a:pt x="607421" y="463493"/>
                  <a:pt x="420547" y="622370"/>
                  <a:pt x="377328" y="833575"/>
                </a:cubicBezTo>
                <a:lnTo>
                  <a:pt x="371585" y="890552"/>
                </a:lnTo>
                <a:lnTo>
                  <a:pt x="0" y="518968"/>
                </a:lnTo>
                <a:lnTo>
                  <a:pt x="16301" y="485129"/>
                </a:lnTo>
                <a:cubicBezTo>
                  <a:pt x="173276" y="196165"/>
                  <a:pt x="479432" y="0"/>
                  <a:pt x="831403" y="0"/>
                </a:cubicBezTo>
                <a:cubicBezTo>
                  <a:pt x="1087383" y="0"/>
                  <a:pt x="1319129" y="103757"/>
                  <a:pt x="1486881" y="271508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innerShdw blurRad="254000" dist="50800" dir="5400000">
              <a:schemeClr val="accent1">
                <a:lumMod val="40000"/>
                <a:lumOff val="6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1DFD33E0-4D46-4176-BAE2-6AED15231C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>
            <a:off x="3353363" y="5725768"/>
            <a:ext cx="1728640" cy="1042921"/>
          </a:xfrm>
          <a:custGeom>
            <a:avLst/>
            <a:gdLst>
              <a:gd name="connsiteX0" fmla="*/ 1391304 w 1728640"/>
              <a:gd name="connsiteY0" fmla="*/ 238153 h 1042921"/>
              <a:gd name="connsiteX1" fmla="*/ 1728640 w 1728640"/>
              <a:gd name="connsiteY1" fmla="*/ 1042921 h 1042921"/>
              <a:gd name="connsiteX2" fmla="*/ 1265147 w 1728640"/>
              <a:gd name="connsiteY2" fmla="*/ 1042921 h 1042921"/>
              <a:gd name="connsiteX3" fmla="*/ 801655 w 1728640"/>
              <a:gd name="connsiteY3" fmla="*/ 521461 h 1042921"/>
              <a:gd name="connsiteX4" fmla="*/ 374587 w 1728640"/>
              <a:gd name="connsiteY4" fmla="*/ 839945 h 1042921"/>
              <a:gd name="connsiteX5" fmla="*/ 362576 w 1728640"/>
              <a:gd name="connsiteY5" fmla="*/ 883477 h 1042921"/>
              <a:gd name="connsiteX6" fmla="*/ 0 w 1728640"/>
              <a:gd name="connsiteY6" fmla="*/ 520901 h 1042921"/>
              <a:gd name="connsiteX7" fmla="*/ 32986 w 1728640"/>
              <a:gd name="connsiteY7" fmla="*/ 459814 h 1042921"/>
              <a:gd name="connsiteX8" fmla="*/ 801656 w 1728640"/>
              <a:gd name="connsiteY8" fmla="*/ 0 h 1042921"/>
              <a:gd name="connsiteX9" fmla="*/ 1391304 w 1728640"/>
              <a:gd name="connsiteY9" fmla="*/ 238153 h 1042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28640" h="1042921">
                <a:moveTo>
                  <a:pt x="1391304" y="238153"/>
                </a:moveTo>
                <a:cubicBezTo>
                  <a:pt x="1597323" y="429440"/>
                  <a:pt x="1728640" y="718927"/>
                  <a:pt x="1728640" y="1042921"/>
                </a:cubicBezTo>
                <a:lnTo>
                  <a:pt x="1265147" y="1042921"/>
                </a:lnTo>
                <a:cubicBezTo>
                  <a:pt x="1265147" y="754926"/>
                  <a:pt x="1057635" y="521461"/>
                  <a:pt x="801655" y="521461"/>
                </a:cubicBezTo>
                <a:cubicBezTo>
                  <a:pt x="609671" y="521461"/>
                  <a:pt x="444949" y="652785"/>
                  <a:pt x="374587" y="839945"/>
                </a:cubicBezTo>
                <a:lnTo>
                  <a:pt x="362576" y="883477"/>
                </a:lnTo>
                <a:lnTo>
                  <a:pt x="0" y="520901"/>
                </a:lnTo>
                <a:lnTo>
                  <a:pt x="32986" y="459814"/>
                </a:lnTo>
                <a:cubicBezTo>
                  <a:pt x="199571" y="182395"/>
                  <a:pt x="481681" y="0"/>
                  <a:pt x="801656" y="0"/>
                </a:cubicBezTo>
                <a:cubicBezTo>
                  <a:pt x="1025638" y="0"/>
                  <a:pt x="1231066" y="89374"/>
                  <a:pt x="1391304" y="238153"/>
                </a:cubicBezTo>
                <a:close/>
              </a:path>
            </a:pathLst>
          </a:custGeom>
          <a:solidFill>
            <a:schemeClr val="bg2">
              <a:lumMod val="50000"/>
              <a:lumOff val="50000"/>
              <a:alpha val="40000"/>
            </a:schemeClr>
          </a:soli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022B5D87-7689-4E7F-B03A-7F803B5DF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4872920" y="5836283"/>
            <a:ext cx="107098" cy="466589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innerShdw blurRad="63500" dist="2540000">
              <a:schemeClr val="accent1">
                <a:lumMod val="40000"/>
                <a:lumOff val="60000"/>
                <a:alpha val="2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F606ACA5-895C-4969-A462-59669AE9B33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8283293"/>
              </p:ext>
            </p:extLst>
          </p:nvPr>
        </p:nvGraphicFramePr>
        <p:xfrm>
          <a:off x="5267325" y="549275"/>
          <a:ext cx="6373814" cy="5759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53861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0FBD0A-08CC-7246-ADFB-5C5E05A14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KG" dirty="0"/>
              <a:t>Прощение</a:t>
            </a: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B2412E8E-F30B-46F5-9FE5-81D901516CD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41105651"/>
              </p:ext>
            </p:extLst>
          </p:nvPr>
        </p:nvGraphicFramePr>
        <p:xfrm>
          <a:off x="550863" y="2113199"/>
          <a:ext cx="11090274" cy="3979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18934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29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FEB2E2-44B7-B442-A2A9-6948EAF3E3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0810" y="549276"/>
            <a:ext cx="3300325" cy="918336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en-US" dirty="0" err="1"/>
              <a:t>Принятие</a:t>
            </a:r>
            <a:endParaRPr lang="en-US" dirty="0"/>
          </a:p>
        </p:txBody>
      </p:sp>
      <p:pic>
        <p:nvPicPr>
          <p:cNvPr id="5" name="Picture 4" descr="Два человека, держащих друг друга">
            <a:extLst>
              <a:ext uri="{FF2B5EF4-FFF2-40B4-BE49-F238E27FC236}">
                <a16:creationId xmlns:a16="http://schemas.microsoft.com/office/drawing/2014/main" id="{99D63F07-CD3F-495F-8247-F87AA6EAAA3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664" b="8067"/>
          <a:stretch/>
        </p:blipFill>
        <p:spPr>
          <a:xfrm>
            <a:off x="550864" y="1467611"/>
            <a:ext cx="6973882" cy="3922779"/>
          </a:xfrm>
          <a:custGeom>
            <a:avLst/>
            <a:gdLst/>
            <a:ahLst/>
            <a:cxnLst/>
            <a:rect l="l" t="t" r="r" b="b"/>
            <a:pathLst>
              <a:path w="6973882" h="5759451">
                <a:moveTo>
                  <a:pt x="0" y="0"/>
                </a:moveTo>
                <a:lnTo>
                  <a:pt x="6973882" y="0"/>
                </a:lnTo>
                <a:lnTo>
                  <a:pt x="6973882" y="5759451"/>
                </a:lnTo>
                <a:lnTo>
                  <a:pt x="0" y="5759451"/>
                </a:ln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0E2CC32-466D-A342-AE06-E89226DBB450}"/>
              </a:ext>
            </a:extLst>
          </p:cNvPr>
          <p:cNvSpPr txBox="1"/>
          <p:nvPr/>
        </p:nvSpPr>
        <p:spPr>
          <a:xfrm>
            <a:off x="8340810" y="1668162"/>
            <a:ext cx="3565526" cy="4399949"/>
          </a:xfrm>
          <a:prstGeom prst="rect">
            <a:avLst/>
          </a:prstGeom>
        </p:spPr>
        <p:txBody>
          <a:bodyPr vert="horz" wrap="square" lIns="0" tIns="0" rIns="0" bIns="0" rtlCol="0" anchor="t">
            <a:normAutofit fontScale="92500" lnSpcReduction="20000"/>
          </a:bodyPr>
          <a:lstStyle/>
          <a:p>
            <a:pPr indent="-228600" defTabSz="914400">
              <a:lnSpc>
                <a:spcPct val="11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Важно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научиться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принимать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своих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родите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</a:rPr>
              <a:t>л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ей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такими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какие</a:t>
            </a:r>
            <a:r>
              <a:rPr lang="ru-RU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они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есть</a:t>
            </a:r>
            <a:endParaRPr lang="en-US" sz="2000" dirty="0">
              <a:solidFill>
                <a:schemeClr val="tx1">
                  <a:alpha val="60000"/>
                </a:schemeClr>
              </a:solidFill>
            </a:endParaRPr>
          </a:p>
          <a:p>
            <a:pPr indent="-228600" defTabSz="914400">
              <a:lnSpc>
                <a:spcPct val="11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tx1">
                  <a:alpha val="60000"/>
                </a:schemeClr>
              </a:solidFill>
            </a:endParaRPr>
          </a:p>
          <a:p>
            <a:pPr indent="-228600" defTabSz="914400">
              <a:lnSpc>
                <a:spcPct val="11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Важно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научиться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любить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их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такими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какие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они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есть</a:t>
            </a:r>
            <a:endParaRPr lang="ru-RU" sz="2000" dirty="0">
              <a:solidFill>
                <a:schemeClr val="tx1">
                  <a:alpha val="60000"/>
                </a:schemeClr>
              </a:solidFill>
            </a:endParaRPr>
          </a:p>
          <a:p>
            <a:pPr defTabSz="914400">
              <a:lnSpc>
                <a:spcPct val="110000"/>
              </a:lnSpc>
              <a:spcAft>
                <a:spcPts val="800"/>
              </a:spcAft>
            </a:pPr>
            <a:endParaRPr lang="ru-RU" sz="2000" dirty="0">
              <a:solidFill>
                <a:schemeClr val="tx1">
                  <a:alpha val="60000"/>
                </a:schemeClr>
              </a:solidFill>
            </a:endParaRPr>
          </a:p>
          <a:p>
            <a:pPr indent="-228600" defTabSz="914400">
              <a:lnSpc>
                <a:spcPct val="11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Важно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быть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благодарными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за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то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доброе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,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что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они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дали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вам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в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вашей</a:t>
            </a:r>
            <a:r>
              <a:rPr lang="en-US" sz="2000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sz="2000" dirty="0" err="1">
                <a:solidFill>
                  <a:schemeClr val="tx1">
                    <a:alpha val="60000"/>
                  </a:schemeClr>
                </a:solidFill>
              </a:rPr>
              <a:t>жизни</a:t>
            </a:r>
            <a:endParaRPr lang="ru-RU" sz="2000" dirty="0">
              <a:solidFill>
                <a:schemeClr val="tx1">
                  <a:alpha val="60000"/>
                </a:schemeClr>
              </a:solidFill>
            </a:endParaRPr>
          </a:p>
          <a:p>
            <a:pPr indent="-228600" defTabSz="914400">
              <a:lnSpc>
                <a:spcPct val="11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tx1">
                  <a:alpha val="60000"/>
                </a:schemeClr>
              </a:solidFill>
            </a:endParaRPr>
          </a:p>
          <a:p>
            <a:pPr indent="-228600" defTabSz="914400">
              <a:lnSpc>
                <a:spcPct val="11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>
                    <a:alpha val="60000"/>
                  </a:schemeClr>
                </a:solidFill>
              </a:rPr>
              <a:t>Важно быть готовыми позаботиться о них, если появится такая необходимость</a:t>
            </a:r>
            <a:endParaRPr lang="en-US" sz="2000" dirty="0">
              <a:solidFill>
                <a:schemeClr val="tx1">
                  <a:alpha val="60000"/>
                </a:schemeClr>
              </a:solidFill>
            </a:endParaRPr>
          </a:p>
          <a:p>
            <a:pPr indent="-228600" defTabSz="914400">
              <a:lnSpc>
                <a:spcPct val="11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FD3E50C4-0603-4524-A349-442067B88B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05125" y="4432523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117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63" name="Rectangle 62">
            <a:extLst>
              <a:ext uri="{FF2B5EF4-FFF2-40B4-BE49-F238E27FC236}">
                <a16:creationId xmlns:a16="http://schemas.microsoft.com/office/drawing/2014/main" id="{1DB043B4-68C6-45B9-82AC-A5800EADB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28A00A08-E4E6-4184-B484-E0E034072A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171" y="1388266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67" name="Group 66">
            <a:extLst>
              <a:ext uri="{FF2B5EF4-FFF2-40B4-BE49-F238E27FC236}">
                <a16:creationId xmlns:a16="http://schemas.microsoft.com/office/drawing/2014/main" id="{0780E404-3121-4F33-AF2D-65F659A977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727675" y="288981"/>
            <a:ext cx="1262947" cy="1335600"/>
            <a:chOff x="2678417" y="2427951"/>
            <a:chExt cx="1262947" cy="1335600"/>
          </a:xfrm>
        </p:grpSpPr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2339341D-8322-49F1-91DA-6D115CCAE7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2769891" y="2336477"/>
              <a:ext cx="1080000" cy="1262947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0000"/>
                    <a:lumOff val="10000"/>
                  </a:schemeClr>
                </a:gs>
                <a:gs pos="30000">
                  <a:schemeClr val="bg2">
                    <a:lumMod val="90000"/>
                    <a:lumOff val="10000"/>
                  </a:schemeClr>
                </a:gs>
                <a:gs pos="40000">
                  <a:schemeClr val="bg2">
                    <a:lumMod val="75000"/>
                    <a:lumOff val="2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7EB9DB0E-3B0E-411A-9274-448D565CA4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2784291" y="2683551"/>
              <a:ext cx="540000" cy="108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ED955A-ABA8-1647-AC3D-8DFEDD374B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864" y="549275"/>
            <a:ext cx="3565524" cy="3034657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br>
              <a:rPr lang="en-US"/>
            </a:br>
            <a:r>
              <a:rPr lang="en-US"/>
              <a:t>Принять семью партнера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4B158E9A-DBF4-4AA7-B6B7-8C8EB2FBDD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2125249" y="5435090"/>
            <a:ext cx="762805" cy="734873"/>
            <a:chOff x="7950336" y="1300590"/>
            <a:chExt cx="762805" cy="734873"/>
          </a:xfrm>
        </p:grpSpPr>
        <p:sp>
          <p:nvSpPr>
            <p:cNvPr id="72" name="Freeform 5">
              <a:extLst>
                <a:ext uri="{FF2B5EF4-FFF2-40B4-BE49-F238E27FC236}">
                  <a16:creationId xmlns:a16="http://schemas.microsoft.com/office/drawing/2014/main" id="{6150ACFD-AEC6-42A3-A5A7-E7AD6B13E0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3600000">
              <a:off x="8220298" y="1428832"/>
              <a:ext cx="621086" cy="364601"/>
            </a:xfrm>
            <a:custGeom>
              <a:avLst/>
              <a:gdLst>
                <a:gd name="T0" fmla="*/ 266 w 540"/>
                <a:gd name="T1" fmla="*/ 0 h 317"/>
                <a:gd name="T2" fmla="*/ 0 w 540"/>
                <a:gd name="T3" fmla="*/ 158 h 317"/>
                <a:gd name="T4" fmla="*/ 266 w 540"/>
                <a:gd name="T5" fmla="*/ 317 h 317"/>
                <a:gd name="T6" fmla="*/ 540 w 540"/>
                <a:gd name="T7" fmla="*/ 158 h 317"/>
                <a:gd name="T8" fmla="*/ 266 w 540"/>
                <a:gd name="T9" fmla="*/ 0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0" h="317">
                  <a:moveTo>
                    <a:pt x="266" y="0"/>
                  </a:moveTo>
                  <a:lnTo>
                    <a:pt x="0" y="158"/>
                  </a:lnTo>
                  <a:lnTo>
                    <a:pt x="266" y="317"/>
                  </a:lnTo>
                  <a:lnTo>
                    <a:pt x="540" y="158"/>
                  </a:lnTo>
                  <a:lnTo>
                    <a:pt x="266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60000"/>
                  </a:schemeClr>
                </a:gs>
                <a:gs pos="100000">
                  <a:schemeClr val="accent1">
                    <a:lumMod val="60000"/>
                    <a:lumOff val="40000"/>
                    <a:alpha val="60000"/>
                  </a:schemeClr>
                </a:gs>
              </a:gsLst>
              <a:lin ang="0" scaled="0"/>
              <a:tileRect/>
            </a:gradFill>
            <a:ln>
              <a:noFill/>
            </a:ln>
            <a:effectLst>
              <a:innerShdw blurRad="254000">
                <a:schemeClr val="bg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3" name="Freeform 6">
              <a:extLst>
                <a:ext uri="{FF2B5EF4-FFF2-40B4-BE49-F238E27FC236}">
                  <a16:creationId xmlns:a16="http://schemas.microsoft.com/office/drawing/2014/main" id="{DB4D1217-FEB1-4D2A-80F4-C227B66D72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3600000">
              <a:off x="8066503" y="1339815"/>
              <a:ext cx="305942" cy="538275"/>
            </a:xfrm>
            <a:custGeom>
              <a:avLst/>
              <a:gdLst>
                <a:gd name="T0" fmla="*/ 266 w 266"/>
                <a:gd name="T1" fmla="*/ 468 h 468"/>
                <a:gd name="T2" fmla="*/ 0 w 266"/>
                <a:gd name="T3" fmla="*/ 310 h 468"/>
                <a:gd name="T4" fmla="*/ 0 w 266"/>
                <a:gd name="T5" fmla="*/ 310 h 468"/>
                <a:gd name="T6" fmla="*/ 0 w 266"/>
                <a:gd name="T7" fmla="*/ 0 h 468"/>
                <a:gd name="T8" fmla="*/ 0 w 266"/>
                <a:gd name="T9" fmla="*/ 0 h 468"/>
                <a:gd name="T10" fmla="*/ 266 w 266"/>
                <a:gd name="T11" fmla="*/ 159 h 468"/>
                <a:gd name="T12" fmla="*/ 266 w 266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6" h="468">
                  <a:moveTo>
                    <a:pt x="266" y="468"/>
                  </a:moveTo>
                  <a:lnTo>
                    <a:pt x="0" y="310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66" y="159"/>
                  </a:lnTo>
                  <a:lnTo>
                    <a:pt x="266" y="468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6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254000">
                <a:schemeClr val="bg2">
                  <a:lumMod val="90000"/>
                  <a:lumOff val="1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4" name="Freeform 8">
              <a:extLst>
                <a:ext uri="{FF2B5EF4-FFF2-40B4-BE49-F238E27FC236}">
                  <a16:creationId xmlns:a16="http://schemas.microsoft.com/office/drawing/2014/main" id="{0BCA7138-22BA-4785-8B3D-9D45213E85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 rot="3600000">
              <a:off x="8217173" y="1608753"/>
              <a:ext cx="315144" cy="538275"/>
            </a:xfrm>
            <a:custGeom>
              <a:avLst/>
              <a:gdLst>
                <a:gd name="T0" fmla="*/ 274 w 274"/>
                <a:gd name="T1" fmla="*/ 0 h 468"/>
                <a:gd name="T2" fmla="*/ 274 w 274"/>
                <a:gd name="T3" fmla="*/ 310 h 468"/>
                <a:gd name="T4" fmla="*/ 274 w 274"/>
                <a:gd name="T5" fmla="*/ 310 h 468"/>
                <a:gd name="T6" fmla="*/ 0 w 274"/>
                <a:gd name="T7" fmla="*/ 468 h 468"/>
                <a:gd name="T8" fmla="*/ 0 w 274"/>
                <a:gd name="T9" fmla="*/ 159 h 468"/>
                <a:gd name="T10" fmla="*/ 274 w 274"/>
                <a:gd name="T11" fmla="*/ 0 h 468"/>
                <a:gd name="T12" fmla="*/ 274 w 27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4" h="468">
                  <a:moveTo>
                    <a:pt x="274" y="0"/>
                  </a:moveTo>
                  <a:lnTo>
                    <a:pt x="274" y="310"/>
                  </a:lnTo>
                  <a:lnTo>
                    <a:pt x="274" y="310"/>
                  </a:lnTo>
                  <a:lnTo>
                    <a:pt x="0" y="468"/>
                  </a:lnTo>
                  <a:lnTo>
                    <a:pt x="0" y="159"/>
                  </a:lnTo>
                  <a:lnTo>
                    <a:pt x="274" y="0"/>
                  </a:lnTo>
                  <a:lnTo>
                    <a:pt x="274" y="0"/>
                  </a:lnTo>
                  <a:close/>
                </a:path>
              </a:pathLst>
            </a:custGeom>
            <a:gradFill flip="none" rotWithShape="1">
              <a:gsLst>
                <a:gs pos="20000">
                  <a:schemeClr val="bg2">
                    <a:lumMod val="90000"/>
                    <a:lumOff val="10000"/>
                    <a:alpha val="60000"/>
                  </a:schemeClr>
                </a:gs>
                <a:gs pos="100000">
                  <a:schemeClr val="accent1">
                    <a:lumMod val="60000"/>
                    <a:lumOff val="40000"/>
                    <a:alpha val="60000"/>
                  </a:schemeClr>
                </a:gs>
              </a:gsLst>
              <a:lin ang="18000000" scaled="0"/>
              <a:tileRect/>
            </a:gradFill>
            <a:ln>
              <a:noFill/>
            </a:ln>
            <a:effectLst>
              <a:innerShdw blurRad="508000">
                <a:schemeClr val="bg2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pic>
        <p:nvPicPr>
          <p:cNvPr id="5" name="Picture 4" descr="Руку между двумя взрослые и малышом вверху каждого другого">
            <a:extLst>
              <a:ext uri="{FF2B5EF4-FFF2-40B4-BE49-F238E27FC236}">
                <a16:creationId xmlns:a16="http://schemas.microsoft.com/office/drawing/2014/main" id="{43DBADA1-DD34-4176-B817-0C4BD07D2E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730"/>
          <a:stretch/>
        </p:blipFill>
        <p:spPr>
          <a:xfrm>
            <a:off x="4295776" y="1363901"/>
            <a:ext cx="7345363" cy="4131784"/>
          </a:xfrm>
          <a:custGeom>
            <a:avLst/>
            <a:gdLst/>
            <a:ahLst/>
            <a:cxnLst/>
            <a:rect l="l" t="t" r="r" b="b"/>
            <a:pathLst>
              <a:path w="7345363" h="5761037">
                <a:moveTo>
                  <a:pt x="0" y="0"/>
                </a:moveTo>
                <a:lnTo>
                  <a:pt x="7345363" y="0"/>
                </a:lnTo>
                <a:lnTo>
                  <a:pt x="7345363" y="5761037"/>
                </a:lnTo>
                <a:lnTo>
                  <a:pt x="0" y="576103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04800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A5931BE0-4B93-4D6C-878E-ACC59D6B45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44C4AE-9C1A-1643-A95B-AB2CCBF32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75612" y="549275"/>
            <a:ext cx="3565524" cy="1997855"/>
          </a:xfrm>
        </p:spPr>
        <p:txBody>
          <a:bodyPr wrap="square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ru-KG" dirty="0"/>
              <a:t>Как?</a:t>
            </a:r>
            <a:br>
              <a:rPr lang="ru-KG" dirty="0"/>
            </a:br>
            <a:br>
              <a:rPr lang="ru-KG" dirty="0"/>
            </a:br>
            <a:endParaRPr lang="ru-K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18B110-5FB5-4C39-899B-C65AB3938EF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787" r="12540"/>
          <a:stretch/>
        </p:blipFill>
        <p:spPr>
          <a:xfrm>
            <a:off x="829252" y="549275"/>
            <a:ext cx="6417106" cy="5759451"/>
          </a:xfrm>
          <a:custGeom>
            <a:avLst/>
            <a:gdLst/>
            <a:ahLst/>
            <a:cxnLst/>
            <a:rect l="l" t="t" r="r" b="b"/>
            <a:pathLst>
              <a:path w="6973882" h="5759451">
                <a:moveTo>
                  <a:pt x="0" y="0"/>
                </a:moveTo>
                <a:lnTo>
                  <a:pt x="6973882" y="0"/>
                </a:lnTo>
                <a:lnTo>
                  <a:pt x="6973882" y="5759451"/>
                </a:lnTo>
                <a:lnTo>
                  <a:pt x="0" y="5759451"/>
                </a:lnTo>
                <a:close/>
              </a:path>
            </a:pathLst>
          </a:cu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0283106E-F18B-6148-9430-D9C496A1FE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75610" y="1791731"/>
            <a:ext cx="3836011" cy="4313452"/>
          </a:xfrm>
        </p:spPr>
        <p:txBody>
          <a:bodyPr anchor="t">
            <a:normAutofit fontScale="92500" lnSpcReduction="20000"/>
          </a:bodyPr>
          <a:lstStyle/>
          <a:p>
            <a:r>
              <a:rPr lang="ru-KG" dirty="0"/>
              <a:t>Примите родителей своего супруга такими, какие они есть</a:t>
            </a:r>
          </a:p>
          <a:p>
            <a:r>
              <a:rPr lang="ru-KG" dirty="0"/>
              <a:t>Не пытайтесь их переделать, исправить, изменить</a:t>
            </a:r>
          </a:p>
          <a:p>
            <a:r>
              <a:rPr lang="ru-KG" dirty="0"/>
              <a:t>Относитесь к родителям своего супруга с уважением и почтением</a:t>
            </a:r>
          </a:p>
          <a:p>
            <a:r>
              <a:rPr lang="ru-KG" dirty="0"/>
              <a:t>Проявляйте любовь и доброту, независимо от их к вам отношения</a:t>
            </a:r>
          </a:p>
          <a:p>
            <a:endParaRPr lang="ru-KG" sz="1600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D3E50C4-0603-4524-A349-442067B88B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05125" y="4432523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7942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82184FF4-7029-4ED7-813A-192E606087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612445" y="481888"/>
            <a:ext cx="1080000" cy="1262947"/>
          </a:xfrm>
          <a:custGeom>
            <a:avLst/>
            <a:gdLst/>
            <a:ahLst/>
            <a:cxnLst/>
            <a:rect l="l" t="t" r="r" b="b"/>
            <a:pathLst>
              <a:path w="1080000" h="1262947">
                <a:moveTo>
                  <a:pt x="540000" y="0"/>
                </a:moveTo>
                <a:lnTo>
                  <a:pt x="1064374" y="931034"/>
                </a:lnTo>
                <a:lnTo>
                  <a:pt x="1069029" y="938533"/>
                </a:lnTo>
                <a:cubicBezTo>
                  <a:pt x="1076223" y="956109"/>
                  <a:pt x="1080000" y="974307"/>
                  <a:pt x="1080000" y="992947"/>
                </a:cubicBezTo>
                <a:cubicBezTo>
                  <a:pt x="1080000" y="1142064"/>
                  <a:pt x="838234" y="1262947"/>
                  <a:pt x="540000" y="1262947"/>
                </a:cubicBezTo>
                <a:cubicBezTo>
                  <a:pt x="241766" y="1262947"/>
                  <a:pt x="0" y="1142064"/>
                  <a:pt x="0" y="992947"/>
                </a:cubicBezTo>
                <a:cubicBezTo>
                  <a:pt x="0" y="974307"/>
                  <a:pt x="3778" y="956109"/>
                  <a:pt x="10971" y="938533"/>
                </a:cubicBezTo>
                <a:lnTo>
                  <a:pt x="15626" y="931034"/>
                </a:lnTo>
                <a:lnTo>
                  <a:pt x="540000" y="0"/>
                </a:lnTo>
                <a:close/>
              </a:path>
            </a:pathLst>
          </a:custGeom>
          <a:gradFill>
            <a:gsLst>
              <a:gs pos="60000">
                <a:schemeClr val="bg2">
                  <a:lumMod val="90000"/>
                  <a:lumOff val="10000"/>
                </a:schemeClr>
              </a:gs>
              <a:gs pos="30000">
                <a:schemeClr val="bg2">
                  <a:lumMod val="90000"/>
                  <a:lumOff val="10000"/>
                </a:schemeClr>
              </a:gs>
              <a:gs pos="40000">
                <a:schemeClr val="bg2">
                  <a:lumMod val="75000"/>
                  <a:lumOff val="25000"/>
                </a:schemeClr>
              </a:gs>
              <a:gs pos="100000">
                <a:schemeClr val="bg2"/>
              </a:gs>
            </a:gsLst>
            <a:lin ang="600000" scaled="0"/>
          </a:gradFill>
          <a:ln>
            <a:noFill/>
          </a:ln>
          <a:effectLst>
            <a:innerShdw blurRad="254000" dist="101600" dir="2700000">
              <a:schemeClr val="accent1">
                <a:lumMod val="60000"/>
                <a:lumOff val="40000"/>
                <a:alpha val="4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AAA7AB09-557C-41AD-9113-FF9F68FA1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8100000">
            <a:off x="626845" y="828962"/>
            <a:ext cx="540000" cy="1080000"/>
          </a:xfrm>
          <a:prstGeom prst="ellipse">
            <a:avLst/>
          </a:prstGeom>
          <a:gradFill>
            <a:gsLst>
              <a:gs pos="100000">
                <a:schemeClr val="bg2">
                  <a:lumMod val="90000"/>
                  <a:lumOff val="10000"/>
                </a:schemeClr>
              </a:gs>
              <a:gs pos="50000">
                <a:schemeClr val="bg2">
                  <a:lumMod val="95000"/>
                  <a:lumOff val="5000"/>
                </a:schemeClr>
              </a:gs>
            </a:gsLst>
            <a:lin ang="5400000" scaled="0"/>
          </a:gradFill>
          <a:ln>
            <a:noFill/>
          </a:ln>
          <a:effectLst>
            <a:innerShdw blurRad="1270000" dist="2540000">
              <a:schemeClr val="accent1">
                <a:lumMod val="60000"/>
                <a:lumOff val="40000"/>
                <a:alpha val="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EF99ECAA-1F11-4937-BBA6-51935AB44C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00802" y="2472855"/>
            <a:ext cx="360000" cy="36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127000" dist="63500" dir="2700000">
              <a:schemeClr val="accent1">
                <a:lumMod val="60000"/>
                <a:lumOff val="40000"/>
                <a:alpha val="2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79DE9FAB-6BBA-4CFE-B67D-77B47F01EC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329952" y="4524379"/>
            <a:ext cx="1980001" cy="1363916"/>
            <a:chOff x="4879602" y="3781429"/>
            <a:chExt cx="1980001" cy="1363916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79FAC916-D9BB-4794-81B4-7C47C67E850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5005634" y="4191206"/>
              <a:ext cx="1853969" cy="926985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>
              <a:innerShdw blurRad="254000" dist="50800" dir="16200000">
                <a:schemeClr val="accent1">
                  <a:lumMod val="40000"/>
                  <a:lumOff val="6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5CA2231-7A65-4D16-8400-A210CC41DB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8900000" flipV="1">
              <a:off x="4957101" y="4052255"/>
              <a:ext cx="1853969" cy="1093090"/>
            </a:xfrm>
            <a:custGeom>
              <a:avLst/>
              <a:gdLst>
                <a:gd name="connsiteX0" fmla="*/ 1329373 w 2658746"/>
                <a:gd name="connsiteY0" fmla="*/ 0 h 1329373"/>
                <a:gd name="connsiteX1" fmla="*/ 2658746 w 2658746"/>
                <a:gd name="connsiteY1" fmla="*/ 1329373 h 1329373"/>
                <a:gd name="connsiteX2" fmla="*/ 1994059 w 2658746"/>
                <a:gd name="connsiteY2" fmla="*/ 1329373 h 1329373"/>
                <a:gd name="connsiteX3" fmla="*/ 1329373 w 2658746"/>
                <a:gd name="connsiteY3" fmla="*/ 664687 h 1329373"/>
                <a:gd name="connsiteX4" fmla="*/ 664687 w 2658746"/>
                <a:gd name="connsiteY4" fmla="*/ 1329373 h 1329373"/>
                <a:gd name="connsiteX5" fmla="*/ 0 w 2658746"/>
                <a:gd name="connsiteY5" fmla="*/ 1329373 h 1329373"/>
                <a:gd name="connsiteX6" fmla="*/ 1329373 w 2658746"/>
                <a:gd name="connsiteY6" fmla="*/ 0 h 1329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58746" h="1329373">
                  <a:moveTo>
                    <a:pt x="1329373" y="0"/>
                  </a:moveTo>
                  <a:cubicBezTo>
                    <a:pt x="2063565" y="0"/>
                    <a:pt x="2658746" y="595181"/>
                    <a:pt x="2658746" y="1329373"/>
                  </a:cubicBezTo>
                  <a:lnTo>
                    <a:pt x="1994059" y="1329373"/>
                  </a:lnTo>
                  <a:cubicBezTo>
                    <a:pt x="1994059" y="962277"/>
                    <a:pt x="1696469" y="664687"/>
                    <a:pt x="1329373" y="664687"/>
                  </a:cubicBezTo>
                  <a:cubicBezTo>
                    <a:pt x="962277" y="664687"/>
                    <a:pt x="664687" y="962277"/>
                    <a:pt x="664687" y="1329373"/>
                  </a:cubicBezTo>
                  <a:lnTo>
                    <a:pt x="0" y="1329373"/>
                  </a:lnTo>
                  <a:cubicBezTo>
                    <a:pt x="0" y="595181"/>
                    <a:pt x="595181" y="0"/>
                    <a:pt x="1329373" y="0"/>
                  </a:cubicBezTo>
                  <a:close/>
                </a:path>
              </a:pathLst>
            </a:custGeom>
            <a:solidFill>
              <a:schemeClr val="bg2">
                <a:lumMod val="50000"/>
                <a:lumOff val="50000"/>
                <a:alpha val="40000"/>
              </a:schemeClr>
            </a:soli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4B089C8C-B82B-4704-88E2-E857A5E215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6040374" y="3601683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434B90C8-5B4D-456E-AD99-80EF748FDD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3500000" flipV="1">
              <a:off x="5059348" y="4582709"/>
              <a:ext cx="107098" cy="466589"/>
            </a:xfrm>
            <a:prstGeom prst="ellipse">
              <a:avLst/>
            </a:prstGeom>
            <a:solidFill>
              <a:schemeClr val="bg2">
                <a:lumMod val="90000"/>
                <a:lumOff val="10000"/>
              </a:schemeClr>
            </a:solidFill>
            <a:ln>
              <a:noFill/>
            </a:ln>
            <a:effectLst>
              <a:innerShdw blurRad="635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 useBgFill="1">
        <p:nvSpPr>
          <p:cNvPr id="59" name="Rectangle 58">
            <a:extLst>
              <a:ext uri="{FF2B5EF4-FFF2-40B4-BE49-F238E27FC236}">
                <a16:creationId xmlns:a16="http://schemas.microsoft.com/office/drawing/2014/main" id="{940082A1-24A5-4276-83A4-39E993BD69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6D840B21-A957-4CFE-AA5B-9711DF6D33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55000" y="3972259"/>
            <a:ext cx="1080000" cy="1080000"/>
          </a:xfrm>
          <a:prstGeom prst="ellipse">
            <a:avLst/>
          </a:prstGeom>
          <a:gradFill flip="none" rotWithShape="1">
            <a:gsLst>
              <a:gs pos="100000">
                <a:schemeClr val="bg2">
                  <a:lumMod val="50000"/>
                  <a:lumOff val="50000"/>
                </a:schemeClr>
              </a:gs>
              <a:gs pos="60000">
                <a:schemeClr val="bg2">
                  <a:lumMod val="10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innerShdw blurRad="254000" dist="127000" dir="2700000">
              <a:schemeClr val="accent1">
                <a:lumMod val="60000"/>
                <a:lumOff val="40000"/>
                <a:alpha val="40000"/>
              </a:schemeClr>
            </a:inn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442EBE-79CD-9E40-A57D-53B05F2EB3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7487" y="549275"/>
            <a:ext cx="9217026" cy="3864534"/>
          </a:xfr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en-US" sz="9600" dirty="0"/>
              <a:t>Быт.2:24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DBFD4376-13D5-43C1-86D8-8133A9D886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33126" y="5677571"/>
            <a:ext cx="631474" cy="667800"/>
            <a:chOff x="2994153" y="1378666"/>
            <a:chExt cx="631474" cy="667800"/>
          </a:xfrm>
        </p:grpSpPr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176FEFF4-F643-4DA7-93C4-E222FCBA08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spec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3039890" y="1332929"/>
              <a:ext cx="540000" cy="631474"/>
            </a:xfrm>
            <a:custGeom>
              <a:avLst/>
              <a:gdLst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0 w 1080000"/>
                <a:gd name="connsiteY9" fmla="*/ 931034 h 1262947"/>
                <a:gd name="connsiteX0" fmla="*/ 540000 w 1080000"/>
                <a:gd name="connsiteY0" fmla="*/ 0 h 1262947"/>
                <a:gd name="connsiteX1" fmla="*/ 1080000 w 1080000"/>
                <a:gd name="connsiteY1" fmla="*/ 931034 h 1262947"/>
                <a:gd name="connsiteX2" fmla="*/ 1064374 w 1080000"/>
                <a:gd name="connsiteY2" fmla="*/ 931034 h 1262947"/>
                <a:gd name="connsiteX3" fmla="*/ 1069029 w 1080000"/>
                <a:gd name="connsiteY3" fmla="*/ 938533 h 1262947"/>
                <a:gd name="connsiteX4" fmla="*/ 1080000 w 1080000"/>
                <a:gd name="connsiteY4" fmla="*/ 992947 h 1262947"/>
                <a:gd name="connsiteX5" fmla="*/ 540000 w 1080000"/>
                <a:gd name="connsiteY5" fmla="*/ 1262947 h 1262947"/>
                <a:gd name="connsiteX6" fmla="*/ 0 w 1080000"/>
                <a:gd name="connsiteY6" fmla="*/ 992947 h 1262947"/>
                <a:gd name="connsiteX7" fmla="*/ 10971 w 1080000"/>
                <a:gd name="connsiteY7" fmla="*/ 938533 h 1262947"/>
                <a:gd name="connsiteX8" fmla="*/ 15626 w 1080000"/>
                <a:gd name="connsiteY8" fmla="*/ 931034 h 1262947"/>
                <a:gd name="connsiteX9" fmla="*/ 540000 w 1080000"/>
                <a:gd name="connsiteY9" fmla="*/ 0 h 1262947"/>
                <a:gd name="connsiteX0" fmla="*/ 540000 w 1080000"/>
                <a:gd name="connsiteY0" fmla="*/ 0 h 1262947"/>
                <a:gd name="connsiteX1" fmla="*/ 1064374 w 1080000"/>
                <a:gd name="connsiteY1" fmla="*/ 931034 h 1262947"/>
                <a:gd name="connsiteX2" fmla="*/ 1069029 w 1080000"/>
                <a:gd name="connsiteY2" fmla="*/ 938533 h 1262947"/>
                <a:gd name="connsiteX3" fmla="*/ 1080000 w 1080000"/>
                <a:gd name="connsiteY3" fmla="*/ 992947 h 1262947"/>
                <a:gd name="connsiteX4" fmla="*/ 540000 w 1080000"/>
                <a:gd name="connsiteY4" fmla="*/ 1262947 h 1262947"/>
                <a:gd name="connsiteX5" fmla="*/ 0 w 1080000"/>
                <a:gd name="connsiteY5" fmla="*/ 992947 h 1262947"/>
                <a:gd name="connsiteX6" fmla="*/ 10971 w 1080000"/>
                <a:gd name="connsiteY6" fmla="*/ 938533 h 1262947"/>
                <a:gd name="connsiteX7" fmla="*/ 15626 w 1080000"/>
                <a:gd name="connsiteY7" fmla="*/ 931034 h 1262947"/>
                <a:gd name="connsiteX8" fmla="*/ 540000 w 1080000"/>
                <a:gd name="connsiteY8" fmla="*/ 0 h 12629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80000" h="1262947">
                  <a:moveTo>
                    <a:pt x="540000" y="0"/>
                  </a:moveTo>
                  <a:lnTo>
                    <a:pt x="1064374" y="931034"/>
                  </a:lnTo>
                  <a:lnTo>
                    <a:pt x="1069029" y="938533"/>
                  </a:lnTo>
                  <a:cubicBezTo>
                    <a:pt x="1076223" y="956109"/>
                    <a:pt x="1080000" y="974307"/>
                    <a:pt x="1080000" y="992947"/>
                  </a:cubicBezTo>
                  <a:cubicBezTo>
                    <a:pt x="1080000" y="1142064"/>
                    <a:pt x="838234" y="1262947"/>
                    <a:pt x="540000" y="1262947"/>
                  </a:cubicBezTo>
                  <a:cubicBezTo>
                    <a:pt x="241766" y="1262947"/>
                    <a:pt x="0" y="1142064"/>
                    <a:pt x="0" y="992947"/>
                  </a:cubicBezTo>
                  <a:cubicBezTo>
                    <a:pt x="0" y="974307"/>
                    <a:pt x="3778" y="956109"/>
                    <a:pt x="10971" y="938533"/>
                  </a:cubicBezTo>
                  <a:lnTo>
                    <a:pt x="15626" y="931034"/>
                  </a:lnTo>
                  <a:lnTo>
                    <a:pt x="540000" y="0"/>
                  </a:lnTo>
                  <a:close/>
                </a:path>
              </a:pathLst>
            </a:custGeom>
            <a:gradFill>
              <a:gsLst>
                <a:gs pos="60000">
                  <a:schemeClr val="bg2">
                    <a:lumMod val="95000"/>
                    <a:lumOff val="5000"/>
                  </a:schemeClr>
                </a:gs>
                <a:gs pos="30000">
                  <a:schemeClr val="bg2">
                    <a:lumMod val="95000"/>
                    <a:lumOff val="5000"/>
                  </a:schemeClr>
                </a:gs>
                <a:gs pos="40000">
                  <a:schemeClr val="bg2">
                    <a:lumMod val="85000"/>
                    <a:lumOff val="15000"/>
                  </a:schemeClr>
                </a:gs>
                <a:gs pos="100000">
                  <a:schemeClr val="bg2"/>
                </a:gs>
              </a:gsLst>
              <a:lin ang="600000" scaled="0"/>
            </a:gradFill>
            <a:ln>
              <a:noFill/>
            </a:ln>
            <a:effectLst>
              <a:innerShdw blurRad="254000" dist="101600" dir="2700000">
                <a:schemeClr val="accent1">
                  <a:lumMod val="60000"/>
                  <a:lumOff val="40000"/>
                  <a:alpha val="4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A059AD75-BB86-41B7-84D4-4B5AE0E219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8100000">
              <a:off x="3047090" y="1506466"/>
              <a:ext cx="270000" cy="540000"/>
            </a:xfrm>
            <a:prstGeom prst="ellipse">
              <a:avLst/>
            </a:prstGeom>
            <a:gradFill>
              <a:gsLst>
                <a:gs pos="100000">
                  <a:schemeClr val="bg2">
                    <a:lumMod val="90000"/>
                    <a:lumOff val="10000"/>
                  </a:schemeClr>
                </a:gs>
                <a:gs pos="50000">
                  <a:schemeClr val="bg2">
                    <a:lumMod val="95000"/>
                    <a:lumOff val="5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1270000" dist="2540000">
                <a:schemeClr val="accent1">
                  <a:lumMod val="60000"/>
                  <a:lumOff val="40000"/>
                  <a:alpha val="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51B025-6CDD-E242-8936-7BF1ACB300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488" y="4932062"/>
            <a:ext cx="8280400" cy="1376663"/>
          </a:xfrm>
        </p:spPr>
        <p:txBody>
          <a:bodyPr vert="horz" wrap="square" lIns="0" tIns="0" rIns="0" bIns="0" rtlCol="0">
            <a:normAutofit lnSpcReduction="10000"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US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«</a:t>
            </a:r>
            <a:r>
              <a:rPr lang="en-US" sz="3200" dirty="0" err="1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Потому</a:t>
            </a:r>
            <a:r>
              <a:rPr lang="en-US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оставит</a:t>
            </a:r>
            <a:r>
              <a:rPr lang="en-US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человек</a:t>
            </a:r>
            <a:r>
              <a:rPr lang="en-US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отца</a:t>
            </a:r>
            <a:r>
              <a:rPr lang="en-US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своего</a:t>
            </a:r>
            <a:r>
              <a:rPr lang="en-US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и</a:t>
            </a:r>
            <a:r>
              <a:rPr lang="en-US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мать</a:t>
            </a:r>
            <a:r>
              <a:rPr lang="en-US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свою</a:t>
            </a:r>
            <a:r>
              <a:rPr lang="en-US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и</a:t>
            </a:r>
            <a:r>
              <a:rPr lang="en-US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прилепится</a:t>
            </a:r>
            <a:r>
              <a:rPr lang="en-US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к</a:t>
            </a:r>
            <a:r>
              <a:rPr lang="en-US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жене</a:t>
            </a:r>
            <a:r>
              <a:rPr lang="en-US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своей</a:t>
            </a:r>
            <a:r>
              <a:rPr lang="en-US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; </a:t>
            </a:r>
            <a:r>
              <a:rPr lang="en-US" sz="3200" dirty="0" err="1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и</a:t>
            </a:r>
            <a:r>
              <a:rPr lang="en-US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будут</a:t>
            </a:r>
            <a:r>
              <a:rPr lang="en-US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два</a:t>
            </a:r>
            <a:r>
              <a:rPr lang="en-US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одна</a:t>
            </a:r>
            <a:r>
              <a:rPr lang="en-US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 </a:t>
            </a:r>
            <a:r>
              <a:rPr lang="en-US" sz="3200" dirty="0" err="1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плоть</a:t>
            </a:r>
            <a:r>
              <a:rPr lang="en-US" sz="3200" dirty="0">
                <a:solidFill>
                  <a:schemeClr val="accent1">
                    <a:lumMod val="20000"/>
                    <a:lumOff val="80000"/>
                    <a:alpha val="6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7396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1B8AF0-46FB-EC48-858C-56F557586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KG"/>
              <a:t>Что значит оставить отца и мать?</a:t>
            </a:r>
            <a:endParaRPr lang="ru-KG" dirty="0"/>
          </a:p>
        </p:txBody>
      </p:sp>
      <p:graphicFrame>
        <p:nvGraphicFramePr>
          <p:cNvPr id="13" name="Объект 2">
            <a:extLst>
              <a:ext uri="{FF2B5EF4-FFF2-40B4-BE49-F238E27FC236}">
                <a16:creationId xmlns:a16="http://schemas.microsoft.com/office/drawing/2014/main" id="{28FBACC0-AB39-4E90-9103-5087E65193C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50863" y="2113199"/>
          <a:ext cx="11090274" cy="3979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48528587"/>
      </p:ext>
    </p:extLst>
  </p:cSld>
  <p:clrMapOvr>
    <a:masterClrMapping/>
  </p:clrMapOvr>
</p:sld>
</file>

<file path=ppt/theme/theme1.xml><?xml version="1.0" encoding="utf-8"?>
<a:theme xmlns:a="http://schemas.openxmlformats.org/drawingml/2006/main" name="3DFloatVTI">
  <a:themeElements>
    <a:clrScheme name="Float">
      <a:dk1>
        <a:sysClr val="windowText" lastClr="000000"/>
      </a:dk1>
      <a:lt1>
        <a:sysClr val="window" lastClr="FFFFFF"/>
      </a:lt1>
      <a:dk2>
        <a:srgbClr val="1B192E"/>
      </a:dk2>
      <a:lt2>
        <a:srgbClr val="EAE5EB"/>
      </a:lt2>
      <a:accent1>
        <a:srgbClr val="13BE89"/>
      </a:accent1>
      <a:accent2>
        <a:srgbClr val="12B1BF"/>
      </a:accent2>
      <a:accent3>
        <a:srgbClr val="D40AA8"/>
      </a:accent3>
      <a:accent4>
        <a:srgbClr val="B86E62"/>
      </a:accent4>
      <a:accent5>
        <a:srgbClr val="A3A3C1"/>
      </a:accent5>
      <a:accent6>
        <a:srgbClr val="37335B"/>
      </a:accent6>
      <a:hlink>
        <a:srgbClr val="0066FF"/>
      </a:hlink>
      <a:folHlink>
        <a:srgbClr val="666699"/>
      </a:folHlink>
    </a:clrScheme>
    <a:fontScheme name="Float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3DFloatVTI" id="{F59BA300-ED19-4B39-9AE3-7882B1DE8B78}" vid="{0FEC63E3-719F-4F50-9F1E-5B8BAF39109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Мэдисон</Template>
  <TotalTime>231</TotalTime>
  <Words>515</Words>
  <Application>Microsoft Macintosh PowerPoint</Application>
  <PresentationFormat>Широкоэкранный</PresentationFormat>
  <Paragraphs>48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Avenir Next LT Pro</vt:lpstr>
      <vt:lpstr>3DFloatVTI</vt:lpstr>
      <vt:lpstr>Наши родители и мы Как влияет на нас наше прошлое?  Как жить с этим в настоящем?  Что делать в будущем? </vt:lpstr>
      <vt:lpstr>Исх.20:12</vt:lpstr>
      <vt:lpstr>Какое влияние оказывают на нас наши родители?</vt:lpstr>
      <vt:lpstr>Прощение</vt:lpstr>
      <vt:lpstr>Принятие</vt:lpstr>
      <vt:lpstr> Принять семью партнера</vt:lpstr>
      <vt:lpstr>Как?  </vt:lpstr>
      <vt:lpstr>Быт.2:24</vt:lpstr>
      <vt:lpstr>Что значит оставить отца и мать?</vt:lpstr>
      <vt:lpstr>Что если мы решили жить вместе с родителями?</vt:lpstr>
      <vt:lpstr>Границы</vt:lpstr>
      <vt:lpstr>Прит.6:20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Наши родители и мы Как влияет на нас наше прошлое?  Как жить с этим в настоящем?  Что делать в будущем? </dc:title>
  <dc:creator>Natalia Dil</dc:creator>
  <cp:lastModifiedBy>Natalia Dil</cp:lastModifiedBy>
  <cp:revision>2</cp:revision>
  <dcterms:created xsi:type="dcterms:W3CDTF">2022-03-07T05:06:53Z</dcterms:created>
  <dcterms:modified xsi:type="dcterms:W3CDTF">2022-06-27T11:28:17Z</dcterms:modified>
</cp:coreProperties>
</file>