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3" r:id="rId1"/>
  </p:sldMasterIdLst>
  <p:notesMasterIdLst>
    <p:notesMasterId r:id="rId3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8" r:id="rId28"/>
    <p:sldId id="282" r:id="rId29"/>
    <p:sldId id="283" r:id="rId30"/>
    <p:sldId id="284" r:id="rId31"/>
    <p:sldId id="286" r:id="rId32"/>
    <p:sldId id="285" r:id="rId33"/>
    <p:sldId id="287" r:id="rId34"/>
    <p:sldId id="289" r:id="rId35"/>
  </p:sldIdLst>
  <p:sldSz cx="12192000" cy="6858000"/>
  <p:notesSz cx="6858000" cy="9144000"/>
  <p:defaultTextStyle>
    <a:defPPr>
      <a:defRPr lang="ru-K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51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17CB0F-186A-4BF4-B34A-CCC053E45299}" type="doc">
      <dgm:prSet loTypeId="urn:microsoft.com/office/officeart/2008/layout/LinedList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68A34A52-24D8-4A35-86A0-D28539C815B5}">
      <dgm:prSet custT="1"/>
      <dgm:spPr/>
      <dgm:t>
        <a:bodyPr/>
        <a:lstStyle/>
        <a:p>
          <a:r>
            <a:rPr lang="ru-KG" sz="1800" dirty="0"/>
            <a:t>В Библии таких утверждений нет</a:t>
          </a:r>
          <a:endParaRPr lang="en-US" sz="1800" dirty="0"/>
        </a:p>
      </dgm:t>
    </dgm:pt>
    <dgm:pt modelId="{98AEC25E-4BBA-4B94-8B87-B6265A8305A6}" type="parTrans" cxnId="{73C46172-3B7E-4597-8D14-5F60E6AFED9C}">
      <dgm:prSet/>
      <dgm:spPr/>
      <dgm:t>
        <a:bodyPr/>
        <a:lstStyle/>
        <a:p>
          <a:endParaRPr lang="en-US"/>
        </a:p>
      </dgm:t>
    </dgm:pt>
    <dgm:pt modelId="{B369FB13-B029-4513-AF48-A4FC5EA1EADF}" type="sibTrans" cxnId="{73C46172-3B7E-4597-8D14-5F60E6AFED9C}">
      <dgm:prSet/>
      <dgm:spPr/>
      <dgm:t>
        <a:bodyPr/>
        <a:lstStyle/>
        <a:p>
          <a:endParaRPr lang="en-US"/>
        </a:p>
      </dgm:t>
    </dgm:pt>
    <dgm:pt modelId="{2ADC1946-9C76-45F2-BC78-086BCBC18F3B}">
      <dgm:prSet custT="1"/>
      <dgm:spPr/>
      <dgm:t>
        <a:bodyPr/>
        <a:lstStyle/>
        <a:p>
          <a:r>
            <a:rPr lang="ru-RU" sz="1800" dirty="0"/>
            <a:t>Бог установил брачные отношения. Однако Он допускает в особых случаях людям также оставаться безбрачными. Единственное, что предписывается в плане выбора друга жизни – это единство во взглядах и верованиях. Во всем остальном Господь дал нам свободу выбирать человека на основании собственного понимания, здравого рассуждения, советов родителей и близких людей. </a:t>
          </a:r>
          <a:endParaRPr lang="en-US" sz="1800" dirty="0"/>
        </a:p>
      </dgm:t>
    </dgm:pt>
    <dgm:pt modelId="{B0E05431-D613-40DF-B40C-59BAE065F6E5}" type="parTrans" cxnId="{824817C4-AB9E-4433-A02E-2024AF843512}">
      <dgm:prSet/>
      <dgm:spPr/>
      <dgm:t>
        <a:bodyPr/>
        <a:lstStyle/>
        <a:p>
          <a:endParaRPr lang="en-US"/>
        </a:p>
      </dgm:t>
    </dgm:pt>
    <dgm:pt modelId="{0AD47089-C3A4-46C6-8F04-EA2EFF23F1A8}" type="sibTrans" cxnId="{824817C4-AB9E-4433-A02E-2024AF843512}">
      <dgm:prSet/>
      <dgm:spPr/>
      <dgm:t>
        <a:bodyPr/>
        <a:lstStyle/>
        <a:p>
          <a:endParaRPr lang="en-US"/>
        </a:p>
      </dgm:t>
    </dgm:pt>
    <dgm:pt modelId="{F9B99DA5-5C9F-FC47-A6AE-95E2BEB393C6}" type="pres">
      <dgm:prSet presAssocID="{7A17CB0F-186A-4BF4-B34A-CCC053E45299}" presName="vert0" presStyleCnt="0">
        <dgm:presLayoutVars>
          <dgm:dir/>
          <dgm:animOne val="branch"/>
          <dgm:animLvl val="lvl"/>
        </dgm:presLayoutVars>
      </dgm:prSet>
      <dgm:spPr/>
    </dgm:pt>
    <dgm:pt modelId="{8A14AA09-3E65-364C-B02C-E51EB02A62E5}" type="pres">
      <dgm:prSet presAssocID="{68A34A52-24D8-4A35-86A0-D28539C815B5}" presName="thickLine" presStyleLbl="alignNode1" presStyleIdx="0" presStyleCnt="2"/>
      <dgm:spPr/>
    </dgm:pt>
    <dgm:pt modelId="{FD696551-0988-2644-A46D-F14F43B38804}" type="pres">
      <dgm:prSet presAssocID="{68A34A52-24D8-4A35-86A0-D28539C815B5}" presName="horz1" presStyleCnt="0"/>
      <dgm:spPr/>
    </dgm:pt>
    <dgm:pt modelId="{6AD9A6BF-518E-3F43-A23F-9FC3912256FB}" type="pres">
      <dgm:prSet presAssocID="{68A34A52-24D8-4A35-86A0-D28539C815B5}" presName="tx1" presStyleLbl="revTx" presStyleIdx="0" presStyleCnt="2"/>
      <dgm:spPr/>
    </dgm:pt>
    <dgm:pt modelId="{5FAC5FBF-C747-1B4F-B994-0FA8F001BAC5}" type="pres">
      <dgm:prSet presAssocID="{68A34A52-24D8-4A35-86A0-D28539C815B5}" presName="vert1" presStyleCnt="0"/>
      <dgm:spPr/>
    </dgm:pt>
    <dgm:pt modelId="{66482CBF-5A06-584A-BBDF-7304FDBFF9B9}" type="pres">
      <dgm:prSet presAssocID="{2ADC1946-9C76-45F2-BC78-086BCBC18F3B}" presName="thickLine" presStyleLbl="alignNode1" presStyleIdx="1" presStyleCnt="2"/>
      <dgm:spPr/>
    </dgm:pt>
    <dgm:pt modelId="{DDE984AE-9A30-5B4E-BC17-72DFB5D18988}" type="pres">
      <dgm:prSet presAssocID="{2ADC1946-9C76-45F2-BC78-086BCBC18F3B}" presName="horz1" presStyleCnt="0"/>
      <dgm:spPr/>
    </dgm:pt>
    <dgm:pt modelId="{2648CCF6-F7E5-7F47-BB1F-2E54E880A645}" type="pres">
      <dgm:prSet presAssocID="{2ADC1946-9C76-45F2-BC78-086BCBC18F3B}" presName="tx1" presStyleLbl="revTx" presStyleIdx="1" presStyleCnt="2" custScaleY="193848"/>
      <dgm:spPr/>
    </dgm:pt>
    <dgm:pt modelId="{B27BCBD2-1283-874E-B346-18ED1527D25A}" type="pres">
      <dgm:prSet presAssocID="{2ADC1946-9C76-45F2-BC78-086BCBC18F3B}" presName="vert1" presStyleCnt="0"/>
      <dgm:spPr/>
    </dgm:pt>
  </dgm:ptLst>
  <dgm:cxnLst>
    <dgm:cxn modelId="{96DFD90E-C91A-D544-B625-353FB3B5178F}" type="presOf" srcId="{7A17CB0F-186A-4BF4-B34A-CCC053E45299}" destId="{F9B99DA5-5C9F-FC47-A6AE-95E2BEB393C6}" srcOrd="0" destOrd="0" presId="urn:microsoft.com/office/officeart/2008/layout/LinedList"/>
    <dgm:cxn modelId="{E5903710-FB3E-9D49-91BC-C1D26AD56515}" type="presOf" srcId="{2ADC1946-9C76-45F2-BC78-086BCBC18F3B}" destId="{2648CCF6-F7E5-7F47-BB1F-2E54E880A645}" srcOrd="0" destOrd="0" presId="urn:microsoft.com/office/officeart/2008/layout/LinedList"/>
    <dgm:cxn modelId="{32C5EA32-3892-9443-826C-3ADDE345120F}" type="presOf" srcId="{68A34A52-24D8-4A35-86A0-D28539C815B5}" destId="{6AD9A6BF-518E-3F43-A23F-9FC3912256FB}" srcOrd="0" destOrd="0" presId="urn:microsoft.com/office/officeart/2008/layout/LinedList"/>
    <dgm:cxn modelId="{73C46172-3B7E-4597-8D14-5F60E6AFED9C}" srcId="{7A17CB0F-186A-4BF4-B34A-CCC053E45299}" destId="{68A34A52-24D8-4A35-86A0-D28539C815B5}" srcOrd="0" destOrd="0" parTransId="{98AEC25E-4BBA-4B94-8B87-B6265A8305A6}" sibTransId="{B369FB13-B029-4513-AF48-A4FC5EA1EADF}"/>
    <dgm:cxn modelId="{824817C4-AB9E-4433-A02E-2024AF843512}" srcId="{7A17CB0F-186A-4BF4-B34A-CCC053E45299}" destId="{2ADC1946-9C76-45F2-BC78-086BCBC18F3B}" srcOrd="1" destOrd="0" parTransId="{B0E05431-D613-40DF-B40C-59BAE065F6E5}" sibTransId="{0AD47089-C3A4-46C6-8F04-EA2EFF23F1A8}"/>
    <dgm:cxn modelId="{89D84CB5-D512-E042-9363-E8A308D88CB6}" type="presParOf" srcId="{F9B99DA5-5C9F-FC47-A6AE-95E2BEB393C6}" destId="{8A14AA09-3E65-364C-B02C-E51EB02A62E5}" srcOrd="0" destOrd="0" presId="urn:microsoft.com/office/officeart/2008/layout/LinedList"/>
    <dgm:cxn modelId="{DB45DDE0-E825-F049-96CF-825DAF2A4C80}" type="presParOf" srcId="{F9B99DA5-5C9F-FC47-A6AE-95E2BEB393C6}" destId="{FD696551-0988-2644-A46D-F14F43B38804}" srcOrd="1" destOrd="0" presId="urn:microsoft.com/office/officeart/2008/layout/LinedList"/>
    <dgm:cxn modelId="{07FD3EB7-B784-0F4D-BA43-807E26A47620}" type="presParOf" srcId="{FD696551-0988-2644-A46D-F14F43B38804}" destId="{6AD9A6BF-518E-3F43-A23F-9FC3912256FB}" srcOrd="0" destOrd="0" presId="urn:microsoft.com/office/officeart/2008/layout/LinedList"/>
    <dgm:cxn modelId="{BF553119-03F1-FD4D-89A3-D883F6632202}" type="presParOf" srcId="{FD696551-0988-2644-A46D-F14F43B38804}" destId="{5FAC5FBF-C747-1B4F-B994-0FA8F001BAC5}" srcOrd="1" destOrd="0" presId="urn:microsoft.com/office/officeart/2008/layout/LinedList"/>
    <dgm:cxn modelId="{3A72F35D-CE76-B940-B673-F4186233CAF4}" type="presParOf" srcId="{F9B99DA5-5C9F-FC47-A6AE-95E2BEB393C6}" destId="{66482CBF-5A06-584A-BBDF-7304FDBFF9B9}" srcOrd="2" destOrd="0" presId="urn:microsoft.com/office/officeart/2008/layout/LinedList"/>
    <dgm:cxn modelId="{AE9C8240-F59A-BB4B-A423-3FD311998378}" type="presParOf" srcId="{F9B99DA5-5C9F-FC47-A6AE-95E2BEB393C6}" destId="{DDE984AE-9A30-5B4E-BC17-72DFB5D18988}" srcOrd="3" destOrd="0" presId="urn:microsoft.com/office/officeart/2008/layout/LinedList"/>
    <dgm:cxn modelId="{5953819C-5CF7-0D49-A281-F2C5EDE7DD45}" type="presParOf" srcId="{DDE984AE-9A30-5B4E-BC17-72DFB5D18988}" destId="{2648CCF6-F7E5-7F47-BB1F-2E54E880A645}" srcOrd="0" destOrd="0" presId="urn:microsoft.com/office/officeart/2008/layout/LinedList"/>
    <dgm:cxn modelId="{867B0E5F-B460-8D49-B5DD-086E3A8FE9B3}" type="presParOf" srcId="{DDE984AE-9A30-5B4E-BC17-72DFB5D18988}" destId="{B27BCBD2-1283-874E-B346-18ED1527D25A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A1218F-FC5D-4C8E-B5EA-FFC6DBCC9FA4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46844F4-1D03-4EBD-9A2C-8D4CD7952A16}">
      <dgm:prSet/>
      <dgm:spPr/>
      <dgm:t>
        <a:bodyPr/>
        <a:lstStyle/>
        <a:p>
          <a:r>
            <a:rPr lang="ru-KG"/>
            <a:t>Дополнить слабые стороны</a:t>
          </a:r>
          <a:endParaRPr lang="en-US"/>
        </a:p>
      </dgm:t>
    </dgm:pt>
    <dgm:pt modelId="{55BF4904-3CA5-4C96-B7A3-0516E615A07C}" type="parTrans" cxnId="{2D1C9A52-107E-4EF1-9D30-FC7DBB9D3910}">
      <dgm:prSet/>
      <dgm:spPr/>
      <dgm:t>
        <a:bodyPr/>
        <a:lstStyle/>
        <a:p>
          <a:endParaRPr lang="en-US"/>
        </a:p>
      </dgm:t>
    </dgm:pt>
    <dgm:pt modelId="{BA0F6457-AF24-40C7-9CE7-097834C93874}" type="sibTrans" cxnId="{2D1C9A52-107E-4EF1-9D30-FC7DBB9D3910}">
      <dgm:prSet/>
      <dgm:spPr/>
      <dgm:t>
        <a:bodyPr/>
        <a:lstStyle/>
        <a:p>
          <a:endParaRPr lang="en-US"/>
        </a:p>
      </dgm:t>
    </dgm:pt>
    <dgm:pt modelId="{AF60B683-F477-445F-882B-06071C87754A}">
      <dgm:prSet/>
      <dgm:spPr/>
      <dgm:t>
        <a:bodyPr/>
        <a:lstStyle/>
        <a:p>
          <a:r>
            <a:rPr lang="ru-KG"/>
            <a:t>Дружеские отношения, поддержка, безопасность , половое удовлетворение</a:t>
          </a:r>
          <a:endParaRPr lang="en-US"/>
        </a:p>
      </dgm:t>
    </dgm:pt>
    <dgm:pt modelId="{26A3DA3F-3A15-4F3A-BB18-7D0970CE6541}" type="parTrans" cxnId="{9C001065-EAC3-4EAF-A862-BCCB75DF4DBF}">
      <dgm:prSet/>
      <dgm:spPr/>
      <dgm:t>
        <a:bodyPr/>
        <a:lstStyle/>
        <a:p>
          <a:endParaRPr lang="en-US"/>
        </a:p>
      </dgm:t>
    </dgm:pt>
    <dgm:pt modelId="{89B2B922-67C1-4508-A140-3C66C7C5F8A1}" type="sibTrans" cxnId="{9C001065-EAC3-4EAF-A862-BCCB75DF4DBF}">
      <dgm:prSet/>
      <dgm:spPr/>
      <dgm:t>
        <a:bodyPr/>
        <a:lstStyle/>
        <a:p>
          <a:endParaRPr lang="en-US"/>
        </a:p>
      </dgm:t>
    </dgm:pt>
    <dgm:pt modelId="{F675E716-AC37-4B0B-A248-1EE748AB1D4A}">
      <dgm:prSet/>
      <dgm:spPr/>
      <dgm:t>
        <a:bodyPr/>
        <a:lstStyle/>
        <a:p>
          <a:r>
            <a:rPr lang="ru-KG"/>
            <a:t>Преждевременная беременность, желание уйти из конфликтного домашнего окружения, страх остаться одиноким, мнение окружающих людей</a:t>
          </a:r>
          <a:endParaRPr lang="en-US"/>
        </a:p>
      </dgm:t>
    </dgm:pt>
    <dgm:pt modelId="{AC62A9F4-4017-41B8-B28D-B5BE8B0884B9}" type="parTrans" cxnId="{1B58BC51-6967-48F5-8197-231721AAAB46}">
      <dgm:prSet/>
      <dgm:spPr/>
      <dgm:t>
        <a:bodyPr/>
        <a:lstStyle/>
        <a:p>
          <a:endParaRPr lang="en-US"/>
        </a:p>
      </dgm:t>
    </dgm:pt>
    <dgm:pt modelId="{326B8C7B-4A55-40B2-8849-9C2C5D09B6F1}" type="sibTrans" cxnId="{1B58BC51-6967-48F5-8197-231721AAAB46}">
      <dgm:prSet/>
      <dgm:spPr/>
      <dgm:t>
        <a:bodyPr/>
        <a:lstStyle/>
        <a:p>
          <a:endParaRPr lang="en-US"/>
        </a:p>
      </dgm:t>
    </dgm:pt>
    <dgm:pt modelId="{1EA0574C-F798-6043-90F3-C0F8A288A4B5}" type="pres">
      <dgm:prSet presAssocID="{42A1218F-FC5D-4C8E-B5EA-FFC6DBCC9FA4}" presName="vert0" presStyleCnt="0">
        <dgm:presLayoutVars>
          <dgm:dir/>
          <dgm:animOne val="branch"/>
          <dgm:animLvl val="lvl"/>
        </dgm:presLayoutVars>
      </dgm:prSet>
      <dgm:spPr/>
    </dgm:pt>
    <dgm:pt modelId="{C9419498-B03F-6741-A1BF-B212CD8DCCB3}" type="pres">
      <dgm:prSet presAssocID="{646844F4-1D03-4EBD-9A2C-8D4CD7952A16}" presName="thickLine" presStyleLbl="alignNode1" presStyleIdx="0" presStyleCnt="3"/>
      <dgm:spPr/>
    </dgm:pt>
    <dgm:pt modelId="{91F27758-F1F6-DB4E-BCCD-5BBF79708031}" type="pres">
      <dgm:prSet presAssocID="{646844F4-1D03-4EBD-9A2C-8D4CD7952A16}" presName="horz1" presStyleCnt="0"/>
      <dgm:spPr/>
    </dgm:pt>
    <dgm:pt modelId="{225035F5-DA28-6246-B7E8-533D0D776452}" type="pres">
      <dgm:prSet presAssocID="{646844F4-1D03-4EBD-9A2C-8D4CD7952A16}" presName="tx1" presStyleLbl="revTx" presStyleIdx="0" presStyleCnt="3"/>
      <dgm:spPr/>
    </dgm:pt>
    <dgm:pt modelId="{7A90093F-E1A3-624E-AC17-421AD5C8C652}" type="pres">
      <dgm:prSet presAssocID="{646844F4-1D03-4EBD-9A2C-8D4CD7952A16}" presName="vert1" presStyleCnt="0"/>
      <dgm:spPr/>
    </dgm:pt>
    <dgm:pt modelId="{FB507225-8D37-554E-9598-A15B81190E8C}" type="pres">
      <dgm:prSet presAssocID="{AF60B683-F477-445F-882B-06071C87754A}" presName="thickLine" presStyleLbl="alignNode1" presStyleIdx="1" presStyleCnt="3"/>
      <dgm:spPr/>
    </dgm:pt>
    <dgm:pt modelId="{75A5BE0C-0994-D246-9CCB-0F79762E2EBE}" type="pres">
      <dgm:prSet presAssocID="{AF60B683-F477-445F-882B-06071C87754A}" presName="horz1" presStyleCnt="0"/>
      <dgm:spPr/>
    </dgm:pt>
    <dgm:pt modelId="{B1CB123B-DF68-7445-A284-A0A926C1BD2F}" type="pres">
      <dgm:prSet presAssocID="{AF60B683-F477-445F-882B-06071C87754A}" presName="tx1" presStyleLbl="revTx" presStyleIdx="1" presStyleCnt="3"/>
      <dgm:spPr/>
    </dgm:pt>
    <dgm:pt modelId="{8B86983C-CD80-E446-8280-09D6859897C5}" type="pres">
      <dgm:prSet presAssocID="{AF60B683-F477-445F-882B-06071C87754A}" presName="vert1" presStyleCnt="0"/>
      <dgm:spPr/>
    </dgm:pt>
    <dgm:pt modelId="{E8129292-AB6F-D646-A6A5-E673C61846B6}" type="pres">
      <dgm:prSet presAssocID="{F675E716-AC37-4B0B-A248-1EE748AB1D4A}" presName="thickLine" presStyleLbl="alignNode1" presStyleIdx="2" presStyleCnt="3"/>
      <dgm:spPr/>
    </dgm:pt>
    <dgm:pt modelId="{B359CBB8-E242-C045-8B45-7541DE29E4F7}" type="pres">
      <dgm:prSet presAssocID="{F675E716-AC37-4B0B-A248-1EE748AB1D4A}" presName="horz1" presStyleCnt="0"/>
      <dgm:spPr/>
    </dgm:pt>
    <dgm:pt modelId="{3079D004-F2CF-7040-827A-D87EB4FFE6DC}" type="pres">
      <dgm:prSet presAssocID="{F675E716-AC37-4B0B-A248-1EE748AB1D4A}" presName="tx1" presStyleLbl="revTx" presStyleIdx="2" presStyleCnt="3"/>
      <dgm:spPr/>
    </dgm:pt>
    <dgm:pt modelId="{D7F0E378-9CE6-7E4D-91AF-64CA4F20E1C3}" type="pres">
      <dgm:prSet presAssocID="{F675E716-AC37-4B0B-A248-1EE748AB1D4A}" presName="vert1" presStyleCnt="0"/>
      <dgm:spPr/>
    </dgm:pt>
  </dgm:ptLst>
  <dgm:cxnLst>
    <dgm:cxn modelId="{07C41519-8AE8-9842-A2E1-3FC06F06FCE9}" type="presOf" srcId="{646844F4-1D03-4EBD-9A2C-8D4CD7952A16}" destId="{225035F5-DA28-6246-B7E8-533D0D776452}" srcOrd="0" destOrd="0" presId="urn:microsoft.com/office/officeart/2008/layout/LinedList"/>
    <dgm:cxn modelId="{F1D0802E-F1F7-E440-9D05-48A724F68712}" type="presOf" srcId="{F675E716-AC37-4B0B-A248-1EE748AB1D4A}" destId="{3079D004-F2CF-7040-827A-D87EB4FFE6DC}" srcOrd="0" destOrd="0" presId="urn:microsoft.com/office/officeart/2008/layout/LinedList"/>
    <dgm:cxn modelId="{1B58BC51-6967-48F5-8197-231721AAAB46}" srcId="{42A1218F-FC5D-4C8E-B5EA-FFC6DBCC9FA4}" destId="{F675E716-AC37-4B0B-A248-1EE748AB1D4A}" srcOrd="2" destOrd="0" parTransId="{AC62A9F4-4017-41B8-B28D-B5BE8B0884B9}" sibTransId="{326B8C7B-4A55-40B2-8849-9C2C5D09B6F1}"/>
    <dgm:cxn modelId="{2D1C9A52-107E-4EF1-9D30-FC7DBB9D3910}" srcId="{42A1218F-FC5D-4C8E-B5EA-FFC6DBCC9FA4}" destId="{646844F4-1D03-4EBD-9A2C-8D4CD7952A16}" srcOrd="0" destOrd="0" parTransId="{55BF4904-3CA5-4C96-B7A3-0516E615A07C}" sibTransId="{BA0F6457-AF24-40C7-9CE7-097834C93874}"/>
    <dgm:cxn modelId="{9C001065-EAC3-4EAF-A862-BCCB75DF4DBF}" srcId="{42A1218F-FC5D-4C8E-B5EA-FFC6DBCC9FA4}" destId="{AF60B683-F477-445F-882B-06071C87754A}" srcOrd="1" destOrd="0" parTransId="{26A3DA3F-3A15-4F3A-BB18-7D0970CE6541}" sibTransId="{89B2B922-67C1-4508-A140-3C66C7C5F8A1}"/>
    <dgm:cxn modelId="{6683B0B3-D5B6-D845-A2F0-A3D06514E951}" type="presOf" srcId="{AF60B683-F477-445F-882B-06071C87754A}" destId="{B1CB123B-DF68-7445-A284-A0A926C1BD2F}" srcOrd="0" destOrd="0" presId="urn:microsoft.com/office/officeart/2008/layout/LinedList"/>
    <dgm:cxn modelId="{F2A762B5-E34B-1543-8FB8-3D0109D27527}" type="presOf" srcId="{42A1218F-FC5D-4C8E-B5EA-FFC6DBCC9FA4}" destId="{1EA0574C-F798-6043-90F3-C0F8A288A4B5}" srcOrd="0" destOrd="0" presId="urn:microsoft.com/office/officeart/2008/layout/LinedList"/>
    <dgm:cxn modelId="{3780E74D-B766-8444-8B80-ADEA22301DF5}" type="presParOf" srcId="{1EA0574C-F798-6043-90F3-C0F8A288A4B5}" destId="{C9419498-B03F-6741-A1BF-B212CD8DCCB3}" srcOrd="0" destOrd="0" presId="urn:microsoft.com/office/officeart/2008/layout/LinedList"/>
    <dgm:cxn modelId="{721341C7-6A02-3C4E-828F-5169326824CA}" type="presParOf" srcId="{1EA0574C-F798-6043-90F3-C0F8A288A4B5}" destId="{91F27758-F1F6-DB4E-BCCD-5BBF79708031}" srcOrd="1" destOrd="0" presId="urn:microsoft.com/office/officeart/2008/layout/LinedList"/>
    <dgm:cxn modelId="{ED3E262F-973F-F74C-9D23-AEA6A00549F3}" type="presParOf" srcId="{91F27758-F1F6-DB4E-BCCD-5BBF79708031}" destId="{225035F5-DA28-6246-B7E8-533D0D776452}" srcOrd="0" destOrd="0" presId="urn:microsoft.com/office/officeart/2008/layout/LinedList"/>
    <dgm:cxn modelId="{03850413-7A30-3A4F-8F9C-715FD46548A4}" type="presParOf" srcId="{91F27758-F1F6-DB4E-BCCD-5BBF79708031}" destId="{7A90093F-E1A3-624E-AC17-421AD5C8C652}" srcOrd="1" destOrd="0" presId="urn:microsoft.com/office/officeart/2008/layout/LinedList"/>
    <dgm:cxn modelId="{6AA0B32B-F15F-4546-8361-7D66FEC0F69F}" type="presParOf" srcId="{1EA0574C-F798-6043-90F3-C0F8A288A4B5}" destId="{FB507225-8D37-554E-9598-A15B81190E8C}" srcOrd="2" destOrd="0" presId="urn:microsoft.com/office/officeart/2008/layout/LinedList"/>
    <dgm:cxn modelId="{260F1A35-95B4-6942-9336-9E081C2A38D6}" type="presParOf" srcId="{1EA0574C-F798-6043-90F3-C0F8A288A4B5}" destId="{75A5BE0C-0994-D246-9CCB-0F79762E2EBE}" srcOrd="3" destOrd="0" presId="urn:microsoft.com/office/officeart/2008/layout/LinedList"/>
    <dgm:cxn modelId="{C84B7E15-559A-9042-B109-1D3A9635180B}" type="presParOf" srcId="{75A5BE0C-0994-D246-9CCB-0F79762E2EBE}" destId="{B1CB123B-DF68-7445-A284-A0A926C1BD2F}" srcOrd="0" destOrd="0" presId="urn:microsoft.com/office/officeart/2008/layout/LinedList"/>
    <dgm:cxn modelId="{CC78CF61-C4C6-944E-9D13-BA9229B6210D}" type="presParOf" srcId="{75A5BE0C-0994-D246-9CCB-0F79762E2EBE}" destId="{8B86983C-CD80-E446-8280-09D6859897C5}" srcOrd="1" destOrd="0" presId="urn:microsoft.com/office/officeart/2008/layout/LinedList"/>
    <dgm:cxn modelId="{B6B6D382-0813-A341-A70E-B3C1017425C3}" type="presParOf" srcId="{1EA0574C-F798-6043-90F3-C0F8A288A4B5}" destId="{E8129292-AB6F-D646-A6A5-E673C61846B6}" srcOrd="4" destOrd="0" presId="urn:microsoft.com/office/officeart/2008/layout/LinedList"/>
    <dgm:cxn modelId="{4F6B1C7F-F9D4-D44D-BD3A-23A2642EA4B6}" type="presParOf" srcId="{1EA0574C-F798-6043-90F3-C0F8A288A4B5}" destId="{B359CBB8-E242-C045-8B45-7541DE29E4F7}" srcOrd="5" destOrd="0" presId="urn:microsoft.com/office/officeart/2008/layout/LinedList"/>
    <dgm:cxn modelId="{264B002C-9037-F642-856D-D0B914632D3C}" type="presParOf" srcId="{B359CBB8-E242-C045-8B45-7541DE29E4F7}" destId="{3079D004-F2CF-7040-827A-D87EB4FFE6DC}" srcOrd="0" destOrd="0" presId="urn:microsoft.com/office/officeart/2008/layout/LinedList"/>
    <dgm:cxn modelId="{2E8D7193-43BE-8740-B7A7-CD0268409F68}" type="presParOf" srcId="{B359CBB8-E242-C045-8B45-7541DE29E4F7}" destId="{D7F0E378-9CE6-7E4D-91AF-64CA4F20E1C3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354C7D-E87A-4E95-ABE9-FF5E014C96ED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1505A5EC-85FF-4CD8-91CF-A6BFAD3E4D78}">
      <dgm:prSet/>
      <dgm:spPr/>
      <dgm:t>
        <a:bodyPr/>
        <a:lstStyle/>
        <a:p>
          <a:r>
            <a:rPr lang="ru-RU"/>
            <a:t>- брак не равных по возрасту </a:t>
          </a:r>
          <a:endParaRPr lang="en-US"/>
        </a:p>
      </dgm:t>
    </dgm:pt>
    <dgm:pt modelId="{050DBCB8-D84E-4E47-857B-C440EF7C9908}" type="parTrans" cxnId="{2BE96CE0-59EE-40BE-8378-CD001AA64ADC}">
      <dgm:prSet/>
      <dgm:spPr/>
      <dgm:t>
        <a:bodyPr/>
        <a:lstStyle/>
        <a:p>
          <a:endParaRPr lang="en-US"/>
        </a:p>
      </dgm:t>
    </dgm:pt>
    <dgm:pt modelId="{D7B1D432-D293-4175-9091-6718FD8518B1}" type="sibTrans" cxnId="{2BE96CE0-59EE-40BE-8378-CD001AA64ADC}">
      <dgm:prSet/>
      <dgm:spPr/>
      <dgm:t>
        <a:bodyPr/>
        <a:lstStyle/>
        <a:p>
          <a:endParaRPr lang="en-US"/>
        </a:p>
      </dgm:t>
    </dgm:pt>
    <dgm:pt modelId="{EC1820EB-6B6D-49B2-BCA2-CE3E36CB580C}">
      <dgm:prSet/>
      <dgm:spPr/>
      <dgm:t>
        <a:bodyPr/>
        <a:lstStyle/>
        <a:p>
          <a:r>
            <a:rPr lang="ru-RU"/>
            <a:t>- недавнее душевное заболевание одного или обоих партнеров</a:t>
          </a:r>
          <a:endParaRPr lang="en-US"/>
        </a:p>
      </dgm:t>
    </dgm:pt>
    <dgm:pt modelId="{E3CC1E86-AFC9-4976-925F-6B348A039F73}" type="parTrans" cxnId="{F8C51DD9-795D-4A7C-9C58-BE535C9B8E0D}">
      <dgm:prSet/>
      <dgm:spPr/>
      <dgm:t>
        <a:bodyPr/>
        <a:lstStyle/>
        <a:p>
          <a:endParaRPr lang="en-US"/>
        </a:p>
      </dgm:t>
    </dgm:pt>
    <dgm:pt modelId="{339B198E-D6C2-4487-A45E-4A8106F2137E}" type="sibTrans" cxnId="{F8C51DD9-795D-4A7C-9C58-BE535C9B8E0D}">
      <dgm:prSet/>
      <dgm:spPr/>
      <dgm:t>
        <a:bodyPr/>
        <a:lstStyle/>
        <a:p>
          <a:endParaRPr lang="en-US"/>
        </a:p>
      </dgm:t>
    </dgm:pt>
    <dgm:pt modelId="{0468A991-422A-46AB-AD1A-D4F14F4F5AEE}">
      <dgm:prSet/>
      <dgm:spPr/>
      <dgm:t>
        <a:bodyPr/>
        <a:lstStyle/>
        <a:p>
          <a:r>
            <a:rPr lang="ru-RU"/>
            <a:t>- отсутствие материального достатка</a:t>
          </a:r>
          <a:endParaRPr lang="en-US"/>
        </a:p>
      </dgm:t>
    </dgm:pt>
    <dgm:pt modelId="{7B13580A-A2AE-40BF-BE30-EA8B724872F5}" type="parTrans" cxnId="{5F6F0FC9-ACCE-4883-ACC3-ACF914D790C5}">
      <dgm:prSet/>
      <dgm:spPr/>
      <dgm:t>
        <a:bodyPr/>
        <a:lstStyle/>
        <a:p>
          <a:endParaRPr lang="en-US"/>
        </a:p>
      </dgm:t>
    </dgm:pt>
    <dgm:pt modelId="{6B8389AD-A50E-4A5B-A928-35BEC1F6AD84}" type="sibTrans" cxnId="{5F6F0FC9-ACCE-4883-ACC3-ACF914D790C5}">
      <dgm:prSet/>
      <dgm:spPr/>
      <dgm:t>
        <a:bodyPr/>
        <a:lstStyle/>
        <a:p>
          <a:endParaRPr lang="en-US"/>
        </a:p>
      </dgm:t>
    </dgm:pt>
    <dgm:pt modelId="{A52A7BE8-0486-462B-A075-75975B3D353C}">
      <dgm:prSet/>
      <dgm:spPr/>
      <dgm:t>
        <a:bodyPr/>
        <a:lstStyle/>
        <a:p>
          <a:r>
            <a:rPr lang="ru-RU"/>
            <a:t>- любого рода зависимость</a:t>
          </a:r>
          <a:endParaRPr lang="en-US"/>
        </a:p>
      </dgm:t>
    </dgm:pt>
    <dgm:pt modelId="{DB32E9A1-2B65-4140-BEF0-077295554913}" type="parTrans" cxnId="{10582C34-9D54-4426-944F-F16A4E26E782}">
      <dgm:prSet/>
      <dgm:spPr/>
      <dgm:t>
        <a:bodyPr/>
        <a:lstStyle/>
        <a:p>
          <a:endParaRPr lang="en-US"/>
        </a:p>
      </dgm:t>
    </dgm:pt>
    <dgm:pt modelId="{67517CE7-3686-44A8-BCD4-2CECC1E2D25C}" type="sibTrans" cxnId="{10582C34-9D54-4426-944F-F16A4E26E782}">
      <dgm:prSet/>
      <dgm:spPr/>
      <dgm:t>
        <a:bodyPr/>
        <a:lstStyle/>
        <a:p>
          <a:endParaRPr lang="en-US"/>
        </a:p>
      </dgm:t>
    </dgm:pt>
    <dgm:pt modelId="{5109E526-2D05-4D64-8E37-C404D2DD0B8E}">
      <dgm:prSet/>
      <dgm:spPr/>
      <dgm:t>
        <a:bodyPr/>
        <a:lstStyle/>
        <a:p>
          <a:r>
            <a:rPr lang="ru-RU"/>
            <a:t>- культурные или явные расовые различия</a:t>
          </a:r>
          <a:endParaRPr lang="en-US"/>
        </a:p>
      </dgm:t>
    </dgm:pt>
    <dgm:pt modelId="{22B3063A-DFDA-494A-A6A0-29FDD58938C6}" type="parTrans" cxnId="{155C5FE8-84AF-4C71-BAA9-C3A1E41C448A}">
      <dgm:prSet/>
      <dgm:spPr/>
      <dgm:t>
        <a:bodyPr/>
        <a:lstStyle/>
        <a:p>
          <a:endParaRPr lang="en-US"/>
        </a:p>
      </dgm:t>
    </dgm:pt>
    <dgm:pt modelId="{81463D86-F775-4A66-97FE-0D6BA4B941F8}" type="sibTrans" cxnId="{155C5FE8-84AF-4C71-BAA9-C3A1E41C448A}">
      <dgm:prSet/>
      <dgm:spPr/>
      <dgm:t>
        <a:bodyPr/>
        <a:lstStyle/>
        <a:p>
          <a:endParaRPr lang="en-US"/>
        </a:p>
      </dgm:t>
    </dgm:pt>
    <dgm:pt modelId="{B909D3AD-6976-A84F-BD48-30C2B1F35F0C}" type="pres">
      <dgm:prSet presAssocID="{01354C7D-E87A-4E95-ABE9-FF5E014C96ED}" presName="vert0" presStyleCnt="0">
        <dgm:presLayoutVars>
          <dgm:dir/>
          <dgm:animOne val="branch"/>
          <dgm:animLvl val="lvl"/>
        </dgm:presLayoutVars>
      </dgm:prSet>
      <dgm:spPr/>
    </dgm:pt>
    <dgm:pt modelId="{BBF09FF8-2368-D84F-BEE9-2F46CCF3B682}" type="pres">
      <dgm:prSet presAssocID="{1505A5EC-85FF-4CD8-91CF-A6BFAD3E4D78}" presName="thickLine" presStyleLbl="alignNode1" presStyleIdx="0" presStyleCnt="5"/>
      <dgm:spPr/>
    </dgm:pt>
    <dgm:pt modelId="{799089B1-89E0-C34B-B569-196A07E01DD3}" type="pres">
      <dgm:prSet presAssocID="{1505A5EC-85FF-4CD8-91CF-A6BFAD3E4D78}" presName="horz1" presStyleCnt="0"/>
      <dgm:spPr/>
    </dgm:pt>
    <dgm:pt modelId="{B217E9F9-4B10-9447-8931-E5C29C2F91B8}" type="pres">
      <dgm:prSet presAssocID="{1505A5EC-85FF-4CD8-91CF-A6BFAD3E4D78}" presName="tx1" presStyleLbl="revTx" presStyleIdx="0" presStyleCnt="5"/>
      <dgm:spPr/>
    </dgm:pt>
    <dgm:pt modelId="{A2255343-A3B0-A24B-B7A4-39F0960B6C43}" type="pres">
      <dgm:prSet presAssocID="{1505A5EC-85FF-4CD8-91CF-A6BFAD3E4D78}" presName="vert1" presStyleCnt="0"/>
      <dgm:spPr/>
    </dgm:pt>
    <dgm:pt modelId="{B3D18560-7BF4-EA46-B3DF-EEC4BFF75432}" type="pres">
      <dgm:prSet presAssocID="{EC1820EB-6B6D-49B2-BCA2-CE3E36CB580C}" presName="thickLine" presStyleLbl="alignNode1" presStyleIdx="1" presStyleCnt="5"/>
      <dgm:spPr/>
    </dgm:pt>
    <dgm:pt modelId="{2E9DD974-611D-B747-A51F-E2AAB4DF6874}" type="pres">
      <dgm:prSet presAssocID="{EC1820EB-6B6D-49B2-BCA2-CE3E36CB580C}" presName="horz1" presStyleCnt="0"/>
      <dgm:spPr/>
    </dgm:pt>
    <dgm:pt modelId="{655413DD-30D9-1149-AD04-6016E686A587}" type="pres">
      <dgm:prSet presAssocID="{EC1820EB-6B6D-49B2-BCA2-CE3E36CB580C}" presName="tx1" presStyleLbl="revTx" presStyleIdx="1" presStyleCnt="5"/>
      <dgm:spPr/>
    </dgm:pt>
    <dgm:pt modelId="{56B435E7-A869-3E40-B802-60DC68089525}" type="pres">
      <dgm:prSet presAssocID="{EC1820EB-6B6D-49B2-BCA2-CE3E36CB580C}" presName="vert1" presStyleCnt="0"/>
      <dgm:spPr/>
    </dgm:pt>
    <dgm:pt modelId="{A001424E-FA29-F34C-957F-AF712EE7E0CE}" type="pres">
      <dgm:prSet presAssocID="{0468A991-422A-46AB-AD1A-D4F14F4F5AEE}" presName="thickLine" presStyleLbl="alignNode1" presStyleIdx="2" presStyleCnt="5"/>
      <dgm:spPr/>
    </dgm:pt>
    <dgm:pt modelId="{0CB40A14-2298-A44E-964B-5DF8D127C482}" type="pres">
      <dgm:prSet presAssocID="{0468A991-422A-46AB-AD1A-D4F14F4F5AEE}" presName="horz1" presStyleCnt="0"/>
      <dgm:spPr/>
    </dgm:pt>
    <dgm:pt modelId="{92E8A8D6-CA53-6740-86FF-F60E89C0AB6F}" type="pres">
      <dgm:prSet presAssocID="{0468A991-422A-46AB-AD1A-D4F14F4F5AEE}" presName="tx1" presStyleLbl="revTx" presStyleIdx="2" presStyleCnt="5"/>
      <dgm:spPr/>
    </dgm:pt>
    <dgm:pt modelId="{8DF5B063-8204-4649-A68B-C98D520D94FE}" type="pres">
      <dgm:prSet presAssocID="{0468A991-422A-46AB-AD1A-D4F14F4F5AEE}" presName="vert1" presStyleCnt="0"/>
      <dgm:spPr/>
    </dgm:pt>
    <dgm:pt modelId="{3B4D456B-BA47-024A-81B9-921393C9E845}" type="pres">
      <dgm:prSet presAssocID="{A52A7BE8-0486-462B-A075-75975B3D353C}" presName="thickLine" presStyleLbl="alignNode1" presStyleIdx="3" presStyleCnt="5"/>
      <dgm:spPr/>
    </dgm:pt>
    <dgm:pt modelId="{ED32110A-2C49-7644-B5B7-2771488C8660}" type="pres">
      <dgm:prSet presAssocID="{A52A7BE8-0486-462B-A075-75975B3D353C}" presName="horz1" presStyleCnt="0"/>
      <dgm:spPr/>
    </dgm:pt>
    <dgm:pt modelId="{DE4551D0-CABF-F649-B653-DA6B708AB80A}" type="pres">
      <dgm:prSet presAssocID="{A52A7BE8-0486-462B-A075-75975B3D353C}" presName="tx1" presStyleLbl="revTx" presStyleIdx="3" presStyleCnt="5"/>
      <dgm:spPr/>
    </dgm:pt>
    <dgm:pt modelId="{362DD284-E6CD-4440-B061-17730DD3CB59}" type="pres">
      <dgm:prSet presAssocID="{A52A7BE8-0486-462B-A075-75975B3D353C}" presName="vert1" presStyleCnt="0"/>
      <dgm:spPr/>
    </dgm:pt>
    <dgm:pt modelId="{B157E2C2-0EE4-1F4B-9B61-0CA1BED1EF86}" type="pres">
      <dgm:prSet presAssocID="{5109E526-2D05-4D64-8E37-C404D2DD0B8E}" presName="thickLine" presStyleLbl="alignNode1" presStyleIdx="4" presStyleCnt="5"/>
      <dgm:spPr/>
    </dgm:pt>
    <dgm:pt modelId="{96F9756B-90E7-DE47-945F-B5E320B3CA2D}" type="pres">
      <dgm:prSet presAssocID="{5109E526-2D05-4D64-8E37-C404D2DD0B8E}" presName="horz1" presStyleCnt="0"/>
      <dgm:spPr/>
    </dgm:pt>
    <dgm:pt modelId="{B9DD98F3-47B3-EB43-A91F-8742308C6D44}" type="pres">
      <dgm:prSet presAssocID="{5109E526-2D05-4D64-8E37-C404D2DD0B8E}" presName="tx1" presStyleLbl="revTx" presStyleIdx="4" presStyleCnt="5"/>
      <dgm:spPr/>
    </dgm:pt>
    <dgm:pt modelId="{3C113581-D3BB-4943-9CCD-9D4709A9F0EA}" type="pres">
      <dgm:prSet presAssocID="{5109E526-2D05-4D64-8E37-C404D2DD0B8E}" presName="vert1" presStyleCnt="0"/>
      <dgm:spPr/>
    </dgm:pt>
  </dgm:ptLst>
  <dgm:cxnLst>
    <dgm:cxn modelId="{10582C34-9D54-4426-944F-F16A4E26E782}" srcId="{01354C7D-E87A-4E95-ABE9-FF5E014C96ED}" destId="{A52A7BE8-0486-462B-A075-75975B3D353C}" srcOrd="3" destOrd="0" parTransId="{DB32E9A1-2B65-4140-BEF0-077295554913}" sibTransId="{67517CE7-3686-44A8-BCD4-2CECC1E2D25C}"/>
    <dgm:cxn modelId="{8E0A2B54-130F-1946-8382-288ED2FDB5FD}" type="presOf" srcId="{A52A7BE8-0486-462B-A075-75975B3D353C}" destId="{DE4551D0-CABF-F649-B653-DA6B708AB80A}" srcOrd="0" destOrd="0" presId="urn:microsoft.com/office/officeart/2008/layout/LinedList"/>
    <dgm:cxn modelId="{A611549D-9327-7242-92FB-5BFF156C161B}" type="presOf" srcId="{1505A5EC-85FF-4CD8-91CF-A6BFAD3E4D78}" destId="{B217E9F9-4B10-9447-8931-E5C29C2F91B8}" srcOrd="0" destOrd="0" presId="urn:microsoft.com/office/officeart/2008/layout/LinedList"/>
    <dgm:cxn modelId="{5F6F0FC9-ACCE-4883-ACC3-ACF914D790C5}" srcId="{01354C7D-E87A-4E95-ABE9-FF5E014C96ED}" destId="{0468A991-422A-46AB-AD1A-D4F14F4F5AEE}" srcOrd="2" destOrd="0" parTransId="{7B13580A-A2AE-40BF-BE30-EA8B724872F5}" sibTransId="{6B8389AD-A50E-4A5B-A928-35BEC1F6AD84}"/>
    <dgm:cxn modelId="{C2B4D2D1-D1A4-AD41-ABA5-2BCFC8D8BF81}" type="presOf" srcId="{01354C7D-E87A-4E95-ABE9-FF5E014C96ED}" destId="{B909D3AD-6976-A84F-BD48-30C2B1F35F0C}" srcOrd="0" destOrd="0" presId="urn:microsoft.com/office/officeart/2008/layout/LinedList"/>
    <dgm:cxn modelId="{6E2494D2-84AB-3D4E-B711-D00E8615E9F5}" type="presOf" srcId="{5109E526-2D05-4D64-8E37-C404D2DD0B8E}" destId="{B9DD98F3-47B3-EB43-A91F-8742308C6D44}" srcOrd="0" destOrd="0" presId="urn:microsoft.com/office/officeart/2008/layout/LinedList"/>
    <dgm:cxn modelId="{298FC9D4-4B65-A84A-9D59-74B62DDE287A}" type="presOf" srcId="{EC1820EB-6B6D-49B2-BCA2-CE3E36CB580C}" destId="{655413DD-30D9-1149-AD04-6016E686A587}" srcOrd="0" destOrd="0" presId="urn:microsoft.com/office/officeart/2008/layout/LinedList"/>
    <dgm:cxn modelId="{F8C51DD9-795D-4A7C-9C58-BE535C9B8E0D}" srcId="{01354C7D-E87A-4E95-ABE9-FF5E014C96ED}" destId="{EC1820EB-6B6D-49B2-BCA2-CE3E36CB580C}" srcOrd="1" destOrd="0" parTransId="{E3CC1E86-AFC9-4976-925F-6B348A039F73}" sibTransId="{339B198E-D6C2-4487-A45E-4A8106F2137E}"/>
    <dgm:cxn modelId="{2BE96CE0-59EE-40BE-8378-CD001AA64ADC}" srcId="{01354C7D-E87A-4E95-ABE9-FF5E014C96ED}" destId="{1505A5EC-85FF-4CD8-91CF-A6BFAD3E4D78}" srcOrd="0" destOrd="0" parTransId="{050DBCB8-D84E-4E47-857B-C440EF7C9908}" sibTransId="{D7B1D432-D293-4175-9091-6718FD8518B1}"/>
    <dgm:cxn modelId="{155C5FE8-84AF-4C71-BAA9-C3A1E41C448A}" srcId="{01354C7D-E87A-4E95-ABE9-FF5E014C96ED}" destId="{5109E526-2D05-4D64-8E37-C404D2DD0B8E}" srcOrd="4" destOrd="0" parTransId="{22B3063A-DFDA-494A-A6A0-29FDD58938C6}" sibTransId="{81463D86-F775-4A66-97FE-0D6BA4B941F8}"/>
    <dgm:cxn modelId="{CC18F5F8-C214-BC4E-A96C-613172D95924}" type="presOf" srcId="{0468A991-422A-46AB-AD1A-D4F14F4F5AEE}" destId="{92E8A8D6-CA53-6740-86FF-F60E89C0AB6F}" srcOrd="0" destOrd="0" presId="urn:microsoft.com/office/officeart/2008/layout/LinedList"/>
    <dgm:cxn modelId="{F1A13069-F570-1141-8AB9-A650DA65ECD0}" type="presParOf" srcId="{B909D3AD-6976-A84F-BD48-30C2B1F35F0C}" destId="{BBF09FF8-2368-D84F-BEE9-2F46CCF3B682}" srcOrd="0" destOrd="0" presId="urn:microsoft.com/office/officeart/2008/layout/LinedList"/>
    <dgm:cxn modelId="{E15102C6-4553-7747-9DDA-895E1CD1B350}" type="presParOf" srcId="{B909D3AD-6976-A84F-BD48-30C2B1F35F0C}" destId="{799089B1-89E0-C34B-B569-196A07E01DD3}" srcOrd="1" destOrd="0" presId="urn:microsoft.com/office/officeart/2008/layout/LinedList"/>
    <dgm:cxn modelId="{1D49B0A6-2DFC-3147-B7CB-7FED811AE0F9}" type="presParOf" srcId="{799089B1-89E0-C34B-B569-196A07E01DD3}" destId="{B217E9F9-4B10-9447-8931-E5C29C2F91B8}" srcOrd="0" destOrd="0" presId="urn:microsoft.com/office/officeart/2008/layout/LinedList"/>
    <dgm:cxn modelId="{2D576191-22AD-F54A-9565-A7BCE10DAF7E}" type="presParOf" srcId="{799089B1-89E0-C34B-B569-196A07E01DD3}" destId="{A2255343-A3B0-A24B-B7A4-39F0960B6C43}" srcOrd="1" destOrd="0" presId="urn:microsoft.com/office/officeart/2008/layout/LinedList"/>
    <dgm:cxn modelId="{DEB846D9-E7E1-AD49-9E83-414926ACA3E8}" type="presParOf" srcId="{B909D3AD-6976-A84F-BD48-30C2B1F35F0C}" destId="{B3D18560-7BF4-EA46-B3DF-EEC4BFF75432}" srcOrd="2" destOrd="0" presId="urn:microsoft.com/office/officeart/2008/layout/LinedList"/>
    <dgm:cxn modelId="{6D779600-8D7D-0A4C-86DE-D6CDE2C2F85A}" type="presParOf" srcId="{B909D3AD-6976-A84F-BD48-30C2B1F35F0C}" destId="{2E9DD974-611D-B747-A51F-E2AAB4DF6874}" srcOrd="3" destOrd="0" presId="urn:microsoft.com/office/officeart/2008/layout/LinedList"/>
    <dgm:cxn modelId="{24FE4D21-8FFF-A748-B251-549E9EABA1EC}" type="presParOf" srcId="{2E9DD974-611D-B747-A51F-E2AAB4DF6874}" destId="{655413DD-30D9-1149-AD04-6016E686A587}" srcOrd="0" destOrd="0" presId="urn:microsoft.com/office/officeart/2008/layout/LinedList"/>
    <dgm:cxn modelId="{D4728FF9-D401-3546-A028-7FEAFF433CEF}" type="presParOf" srcId="{2E9DD974-611D-B747-A51F-E2AAB4DF6874}" destId="{56B435E7-A869-3E40-B802-60DC68089525}" srcOrd="1" destOrd="0" presId="urn:microsoft.com/office/officeart/2008/layout/LinedList"/>
    <dgm:cxn modelId="{C0CBF006-40F9-2C4E-BE9D-C1DDE55036E0}" type="presParOf" srcId="{B909D3AD-6976-A84F-BD48-30C2B1F35F0C}" destId="{A001424E-FA29-F34C-957F-AF712EE7E0CE}" srcOrd="4" destOrd="0" presId="urn:microsoft.com/office/officeart/2008/layout/LinedList"/>
    <dgm:cxn modelId="{E83C511F-5142-7746-8FDF-BB2E34D0CE16}" type="presParOf" srcId="{B909D3AD-6976-A84F-BD48-30C2B1F35F0C}" destId="{0CB40A14-2298-A44E-964B-5DF8D127C482}" srcOrd="5" destOrd="0" presId="urn:microsoft.com/office/officeart/2008/layout/LinedList"/>
    <dgm:cxn modelId="{1E252316-A286-6249-BC17-CB1D9EA1D5D1}" type="presParOf" srcId="{0CB40A14-2298-A44E-964B-5DF8D127C482}" destId="{92E8A8D6-CA53-6740-86FF-F60E89C0AB6F}" srcOrd="0" destOrd="0" presId="urn:microsoft.com/office/officeart/2008/layout/LinedList"/>
    <dgm:cxn modelId="{5B46CEF8-B2CF-F84A-BF9A-CB7444CF808C}" type="presParOf" srcId="{0CB40A14-2298-A44E-964B-5DF8D127C482}" destId="{8DF5B063-8204-4649-A68B-C98D520D94FE}" srcOrd="1" destOrd="0" presId="urn:microsoft.com/office/officeart/2008/layout/LinedList"/>
    <dgm:cxn modelId="{118A9A99-1872-334A-8697-59827CA1CF2E}" type="presParOf" srcId="{B909D3AD-6976-A84F-BD48-30C2B1F35F0C}" destId="{3B4D456B-BA47-024A-81B9-921393C9E845}" srcOrd="6" destOrd="0" presId="urn:microsoft.com/office/officeart/2008/layout/LinedList"/>
    <dgm:cxn modelId="{51D489E9-B1E3-D746-913B-154218824CF2}" type="presParOf" srcId="{B909D3AD-6976-A84F-BD48-30C2B1F35F0C}" destId="{ED32110A-2C49-7644-B5B7-2771488C8660}" srcOrd="7" destOrd="0" presId="urn:microsoft.com/office/officeart/2008/layout/LinedList"/>
    <dgm:cxn modelId="{2988B732-C310-534A-91BA-545D0DC2A988}" type="presParOf" srcId="{ED32110A-2C49-7644-B5B7-2771488C8660}" destId="{DE4551D0-CABF-F649-B653-DA6B708AB80A}" srcOrd="0" destOrd="0" presId="urn:microsoft.com/office/officeart/2008/layout/LinedList"/>
    <dgm:cxn modelId="{6AEC51D1-46C7-A14B-B22F-996E80B9C5CC}" type="presParOf" srcId="{ED32110A-2C49-7644-B5B7-2771488C8660}" destId="{362DD284-E6CD-4440-B061-17730DD3CB59}" srcOrd="1" destOrd="0" presId="urn:microsoft.com/office/officeart/2008/layout/LinedList"/>
    <dgm:cxn modelId="{5AD6191D-4ABE-6B4C-AB2C-E3E2DB42DC79}" type="presParOf" srcId="{B909D3AD-6976-A84F-BD48-30C2B1F35F0C}" destId="{B157E2C2-0EE4-1F4B-9B61-0CA1BED1EF86}" srcOrd="8" destOrd="0" presId="urn:microsoft.com/office/officeart/2008/layout/LinedList"/>
    <dgm:cxn modelId="{49003EDA-D9A1-6745-B6A0-43010B04490C}" type="presParOf" srcId="{B909D3AD-6976-A84F-BD48-30C2B1F35F0C}" destId="{96F9756B-90E7-DE47-945F-B5E320B3CA2D}" srcOrd="9" destOrd="0" presId="urn:microsoft.com/office/officeart/2008/layout/LinedList"/>
    <dgm:cxn modelId="{B0000153-9CFE-3345-98E0-9937C09DD562}" type="presParOf" srcId="{96F9756B-90E7-DE47-945F-B5E320B3CA2D}" destId="{B9DD98F3-47B3-EB43-A91F-8742308C6D44}" srcOrd="0" destOrd="0" presId="urn:microsoft.com/office/officeart/2008/layout/LinedList"/>
    <dgm:cxn modelId="{CBEEAE6E-9370-C548-8E60-16A5A6FC668D}" type="presParOf" srcId="{96F9756B-90E7-DE47-945F-B5E320B3CA2D}" destId="{3C113581-D3BB-4943-9CCD-9D4709A9F0EA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A1E1E3C-B6CD-458A-B97C-3025D952DFB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436FD5C-E0B2-48E9-A29B-E80DDE6DD8F6}">
      <dgm:prSet/>
      <dgm:spPr/>
      <dgm:t>
        <a:bodyPr/>
        <a:lstStyle/>
        <a:p>
          <a:r>
            <a:rPr lang="ru-RU"/>
            <a:t>Действительно ли мой будущий спутник жизни — человек верующий?</a:t>
          </a:r>
          <a:endParaRPr lang="en-US"/>
        </a:p>
      </dgm:t>
    </dgm:pt>
    <dgm:pt modelId="{3A2E3AEA-2B68-4EFA-9380-224171E1C9BB}" type="parTrans" cxnId="{F32300F7-8D81-4A7E-AAB1-F6B2590BBD00}">
      <dgm:prSet/>
      <dgm:spPr/>
      <dgm:t>
        <a:bodyPr/>
        <a:lstStyle/>
        <a:p>
          <a:endParaRPr lang="en-US"/>
        </a:p>
      </dgm:t>
    </dgm:pt>
    <dgm:pt modelId="{DF563C3F-7881-4AF9-B234-796ABF1A0B81}" type="sibTrans" cxnId="{F32300F7-8D81-4A7E-AAB1-F6B2590BBD00}">
      <dgm:prSet/>
      <dgm:spPr/>
      <dgm:t>
        <a:bodyPr/>
        <a:lstStyle/>
        <a:p>
          <a:endParaRPr lang="en-US"/>
        </a:p>
      </dgm:t>
    </dgm:pt>
    <dgm:pt modelId="{55FD5799-23F3-4070-8AC9-E775C4438EB5}">
      <dgm:prSet/>
      <dgm:spPr/>
      <dgm:t>
        <a:bodyPr/>
        <a:lstStyle/>
        <a:p>
          <a:r>
            <a:rPr lang="ru-RU"/>
            <a:t>На самом ли деле в его жизни очевидны плоды Духа (Гал. 5:22,23)? Обсуждали мы когда–нибудь с ним нашу жизнь с Богом, наши проблемы и цели?</a:t>
          </a:r>
          <a:endParaRPr lang="en-US"/>
        </a:p>
      </dgm:t>
    </dgm:pt>
    <dgm:pt modelId="{D3B5B59F-85A8-41A2-9488-D23C27688EB1}" type="parTrans" cxnId="{6DC9A43D-B2F8-449D-B3CE-6A5D0C90197C}">
      <dgm:prSet/>
      <dgm:spPr/>
      <dgm:t>
        <a:bodyPr/>
        <a:lstStyle/>
        <a:p>
          <a:endParaRPr lang="en-US"/>
        </a:p>
      </dgm:t>
    </dgm:pt>
    <dgm:pt modelId="{509EEFF1-C0BB-4E7A-8F51-97EA6DCC7806}" type="sibTrans" cxnId="{6DC9A43D-B2F8-449D-B3CE-6A5D0C90197C}">
      <dgm:prSet/>
      <dgm:spPr/>
      <dgm:t>
        <a:bodyPr/>
        <a:lstStyle/>
        <a:p>
          <a:endParaRPr lang="en-US"/>
        </a:p>
      </dgm:t>
    </dgm:pt>
    <dgm:pt modelId="{FF060B0C-26B4-4DDD-9340-CE8053372C67}">
      <dgm:prSet/>
      <dgm:spPr/>
      <dgm:t>
        <a:bodyPr/>
        <a:lstStyle/>
        <a:p>
          <a:r>
            <a:rPr lang="ru-RU"/>
            <a:t>Мы когда–нибудь молились вместе? Если нет, то почему?</a:t>
          </a:r>
          <a:endParaRPr lang="en-US"/>
        </a:p>
      </dgm:t>
    </dgm:pt>
    <dgm:pt modelId="{0241819C-894F-4D35-A52F-6245035EA4C8}" type="parTrans" cxnId="{696A59DE-3C1B-4F3B-90AD-82F577740DCE}">
      <dgm:prSet/>
      <dgm:spPr/>
      <dgm:t>
        <a:bodyPr/>
        <a:lstStyle/>
        <a:p>
          <a:endParaRPr lang="en-US"/>
        </a:p>
      </dgm:t>
    </dgm:pt>
    <dgm:pt modelId="{7193C087-D668-46FB-8E08-E059300B1F0B}" type="sibTrans" cxnId="{696A59DE-3C1B-4F3B-90AD-82F577740DCE}">
      <dgm:prSet/>
      <dgm:spPr/>
      <dgm:t>
        <a:bodyPr/>
        <a:lstStyle/>
        <a:p>
          <a:endParaRPr lang="en-US"/>
        </a:p>
      </dgm:t>
    </dgm:pt>
    <dgm:pt modelId="{A47F76A8-21F9-48B3-B0BD-2FE98248CB93}">
      <dgm:prSet/>
      <dgm:spPr/>
      <dgm:t>
        <a:bodyPr/>
        <a:lstStyle/>
        <a:p>
          <a:r>
            <a:rPr lang="ru-RU"/>
            <a:t>Одинаково ли мы думаем о церкви, о нашем образе жизни; одинаково ли понимаем добро и зло; как мы планируем строить христианскую семью?</a:t>
          </a:r>
          <a:endParaRPr lang="en-US"/>
        </a:p>
      </dgm:t>
    </dgm:pt>
    <dgm:pt modelId="{993863F0-51E5-4388-BB80-030B630A4A0F}" type="parTrans" cxnId="{89958D43-DAC1-4874-9415-7F914BB47ACB}">
      <dgm:prSet/>
      <dgm:spPr/>
      <dgm:t>
        <a:bodyPr/>
        <a:lstStyle/>
        <a:p>
          <a:endParaRPr lang="en-US"/>
        </a:p>
      </dgm:t>
    </dgm:pt>
    <dgm:pt modelId="{4ABF667F-60B4-4359-A3FA-888A28B15D6F}" type="sibTrans" cxnId="{89958D43-DAC1-4874-9415-7F914BB47ACB}">
      <dgm:prSet/>
      <dgm:spPr/>
      <dgm:t>
        <a:bodyPr/>
        <a:lstStyle/>
        <a:p>
          <a:endParaRPr lang="en-US"/>
        </a:p>
      </dgm:t>
    </dgm:pt>
    <dgm:pt modelId="{44F2CE3D-B4AC-AA4D-9251-CFBAD31336D1}" type="pres">
      <dgm:prSet presAssocID="{9A1E1E3C-B6CD-458A-B97C-3025D952DFBC}" presName="linear" presStyleCnt="0">
        <dgm:presLayoutVars>
          <dgm:animLvl val="lvl"/>
          <dgm:resizeHandles val="exact"/>
        </dgm:presLayoutVars>
      </dgm:prSet>
      <dgm:spPr/>
    </dgm:pt>
    <dgm:pt modelId="{1A17A8FB-501C-3F4A-AF23-771FFBF6FC31}" type="pres">
      <dgm:prSet presAssocID="{2436FD5C-E0B2-48E9-A29B-E80DDE6DD8F6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FEB8B6C6-D83A-D64F-B282-3233116B4168}" type="pres">
      <dgm:prSet presAssocID="{DF563C3F-7881-4AF9-B234-796ABF1A0B81}" presName="spacer" presStyleCnt="0"/>
      <dgm:spPr/>
    </dgm:pt>
    <dgm:pt modelId="{14D664E0-4240-734B-8FAB-B042F4695352}" type="pres">
      <dgm:prSet presAssocID="{55FD5799-23F3-4070-8AC9-E775C4438EB5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2148C762-5439-9F4E-A112-328B796665D1}" type="pres">
      <dgm:prSet presAssocID="{509EEFF1-C0BB-4E7A-8F51-97EA6DCC7806}" presName="spacer" presStyleCnt="0"/>
      <dgm:spPr/>
    </dgm:pt>
    <dgm:pt modelId="{488859AC-7D60-304E-90D1-118EAC158B84}" type="pres">
      <dgm:prSet presAssocID="{FF060B0C-26B4-4DDD-9340-CE8053372C67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8D2C1F69-AAD8-E244-A50C-50D523344EA8}" type="pres">
      <dgm:prSet presAssocID="{7193C087-D668-46FB-8E08-E059300B1F0B}" presName="spacer" presStyleCnt="0"/>
      <dgm:spPr/>
    </dgm:pt>
    <dgm:pt modelId="{BDBEEB4A-35A9-AD4F-8FD1-A9557F50A897}" type="pres">
      <dgm:prSet presAssocID="{A47F76A8-21F9-48B3-B0BD-2FE98248CB93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6DC9A43D-B2F8-449D-B3CE-6A5D0C90197C}" srcId="{9A1E1E3C-B6CD-458A-B97C-3025D952DFBC}" destId="{55FD5799-23F3-4070-8AC9-E775C4438EB5}" srcOrd="1" destOrd="0" parTransId="{D3B5B59F-85A8-41A2-9488-D23C27688EB1}" sibTransId="{509EEFF1-C0BB-4E7A-8F51-97EA6DCC7806}"/>
    <dgm:cxn modelId="{89958D43-DAC1-4874-9415-7F914BB47ACB}" srcId="{9A1E1E3C-B6CD-458A-B97C-3025D952DFBC}" destId="{A47F76A8-21F9-48B3-B0BD-2FE98248CB93}" srcOrd="3" destOrd="0" parTransId="{993863F0-51E5-4388-BB80-030B630A4A0F}" sibTransId="{4ABF667F-60B4-4359-A3FA-888A28B15D6F}"/>
    <dgm:cxn modelId="{9365C57F-11FB-194D-A0B9-0C32E8630358}" type="presOf" srcId="{9A1E1E3C-B6CD-458A-B97C-3025D952DFBC}" destId="{44F2CE3D-B4AC-AA4D-9251-CFBAD31336D1}" srcOrd="0" destOrd="0" presId="urn:microsoft.com/office/officeart/2005/8/layout/vList2"/>
    <dgm:cxn modelId="{F7E4F0AB-9D15-F749-9865-D7D3653EBD3E}" type="presOf" srcId="{55FD5799-23F3-4070-8AC9-E775C4438EB5}" destId="{14D664E0-4240-734B-8FAB-B042F4695352}" srcOrd="0" destOrd="0" presId="urn:microsoft.com/office/officeart/2005/8/layout/vList2"/>
    <dgm:cxn modelId="{67BDD5B3-5C93-C74E-97D0-72CE16DFB9FD}" type="presOf" srcId="{2436FD5C-E0B2-48E9-A29B-E80DDE6DD8F6}" destId="{1A17A8FB-501C-3F4A-AF23-771FFBF6FC31}" srcOrd="0" destOrd="0" presId="urn:microsoft.com/office/officeart/2005/8/layout/vList2"/>
    <dgm:cxn modelId="{3B5E4AB6-6F98-4749-86C2-1D42DED84005}" type="presOf" srcId="{FF060B0C-26B4-4DDD-9340-CE8053372C67}" destId="{488859AC-7D60-304E-90D1-118EAC158B84}" srcOrd="0" destOrd="0" presId="urn:microsoft.com/office/officeart/2005/8/layout/vList2"/>
    <dgm:cxn modelId="{8D91FCC9-8EE4-EF4F-8B4A-316FDB411C59}" type="presOf" srcId="{A47F76A8-21F9-48B3-B0BD-2FE98248CB93}" destId="{BDBEEB4A-35A9-AD4F-8FD1-A9557F50A897}" srcOrd="0" destOrd="0" presId="urn:microsoft.com/office/officeart/2005/8/layout/vList2"/>
    <dgm:cxn modelId="{696A59DE-3C1B-4F3B-90AD-82F577740DCE}" srcId="{9A1E1E3C-B6CD-458A-B97C-3025D952DFBC}" destId="{FF060B0C-26B4-4DDD-9340-CE8053372C67}" srcOrd="2" destOrd="0" parTransId="{0241819C-894F-4D35-A52F-6245035EA4C8}" sibTransId="{7193C087-D668-46FB-8E08-E059300B1F0B}"/>
    <dgm:cxn modelId="{F32300F7-8D81-4A7E-AAB1-F6B2590BBD00}" srcId="{9A1E1E3C-B6CD-458A-B97C-3025D952DFBC}" destId="{2436FD5C-E0B2-48E9-A29B-E80DDE6DD8F6}" srcOrd="0" destOrd="0" parTransId="{3A2E3AEA-2B68-4EFA-9380-224171E1C9BB}" sibTransId="{DF563C3F-7881-4AF9-B234-796ABF1A0B81}"/>
    <dgm:cxn modelId="{0B485C0D-9373-D748-BCA7-5AEE9F7763BF}" type="presParOf" srcId="{44F2CE3D-B4AC-AA4D-9251-CFBAD31336D1}" destId="{1A17A8FB-501C-3F4A-AF23-771FFBF6FC31}" srcOrd="0" destOrd="0" presId="urn:microsoft.com/office/officeart/2005/8/layout/vList2"/>
    <dgm:cxn modelId="{3FC08C22-F8A1-BD4C-BC11-DDFAF6786F45}" type="presParOf" srcId="{44F2CE3D-B4AC-AA4D-9251-CFBAD31336D1}" destId="{FEB8B6C6-D83A-D64F-B282-3233116B4168}" srcOrd="1" destOrd="0" presId="urn:microsoft.com/office/officeart/2005/8/layout/vList2"/>
    <dgm:cxn modelId="{FADFDE00-D0D8-B848-83EF-B741B8BF8240}" type="presParOf" srcId="{44F2CE3D-B4AC-AA4D-9251-CFBAD31336D1}" destId="{14D664E0-4240-734B-8FAB-B042F4695352}" srcOrd="2" destOrd="0" presId="urn:microsoft.com/office/officeart/2005/8/layout/vList2"/>
    <dgm:cxn modelId="{EB5D5087-4CD9-354F-8416-DB2E5272F362}" type="presParOf" srcId="{44F2CE3D-B4AC-AA4D-9251-CFBAD31336D1}" destId="{2148C762-5439-9F4E-A112-328B796665D1}" srcOrd="3" destOrd="0" presId="urn:microsoft.com/office/officeart/2005/8/layout/vList2"/>
    <dgm:cxn modelId="{0E9F7B6B-7D39-6A4E-9515-4C13610C4F45}" type="presParOf" srcId="{44F2CE3D-B4AC-AA4D-9251-CFBAD31336D1}" destId="{488859AC-7D60-304E-90D1-118EAC158B84}" srcOrd="4" destOrd="0" presId="urn:microsoft.com/office/officeart/2005/8/layout/vList2"/>
    <dgm:cxn modelId="{2F6DE3C2-BD4C-3E4F-B096-4C0614B7398B}" type="presParOf" srcId="{44F2CE3D-B4AC-AA4D-9251-CFBAD31336D1}" destId="{8D2C1F69-AAD8-E244-A50C-50D523344EA8}" srcOrd="5" destOrd="0" presId="urn:microsoft.com/office/officeart/2005/8/layout/vList2"/>
    <dgm:cxn modelId="{B36BFFCD-AE76-8343-8526-15620E024462}" type="presParOf" srcId="{44F2CE3D-B4AC-AA4D-9251-CFBAD31336D1}" destId="{BDBEEB4A-35A9-AD4F-8FD1-A9557F50A89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14AA09-3E65-364C-B02C-E51EB02A62E5}">
      <dsp:nvSpPr>
        <dsp:cNvPr id="0" name=""/>
        <dsp:cNvSpPr/>
      </dsp:nvSpPr>
      <dsp:spPr>
        <a:xfrm>
          <a:off x="0" y="3012"/>
          <a:ext cx="6790606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AD9A6BF-518E-3F43-A23F-9FC3912256FB}">
      <dsp:nvSpPr>
        <dsp:cNvPr id="0" name=""/>
        <dsp:cNvSpPr/>
      </dsp:nvSpPr>
      <dsp:spPr>
        <a:xfrm>
          <a:off x="0" y="3012"/>
          <a:ext cx="6790606" cy="148801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1800" kern="1200" dirty="0"/>
            <a:t>В Библии таких утверждений нет</a:t>
          </a:r>
          <a:endParaRPr lang="en-US" sz="1800" kern="1200" dirty="0"/>
        </a:p>
      </dsp:txBody>
      <dsp:txXfrm>
        <a:off x="0" y="3012"/>
        <a:ext cx="6790606" cy="1488018"/>
      </dsp:txXfrm>
    </dsp:sp>
    <dsp:sp modelId="{66482CBF-5A06-584A-BBDF-7304FDBFF9B9}">
      <dsp:nvSpPr>
        <dsp:cNvPr id="0" name=""/>
        <dsp:cNvSpPr/>
      </dsp:nvSpPr>
      <dsp:spPr>
        <a:xfrm>
          <a:off x="0" y="1491031"/>
          <a:ext cx="6790606" cy="0"/>
        </a:xfrm>
        <a:prstGeom prst="lin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48CCF6-F7E5-7F47-BB1F-2E54E880A645}">
      <dsp:nvSpPr>
        <dsp:cNvPr id="0" name=""/>
        <dsp:cNvSpPr/>
      </dsp:nvSpPr>
      <dsp:spPr>
        <a:xfrm>
          <a:off x="0" y="1491031"/>
          <a:ext cx="6783974" cy="288449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Бог установил брачные отношения. Однако Он допускает в особых случаях людям также оставаться безбрачными. Единственное, что предписывается в плане выбора друга жизни – это единство во взглядах и верованиях. Во всем остальном Господь дал нам свободу выбирать человека на основании собственного понимания, здравого рассуждения, советов родителей и близких людей. </a:t>
          </a:r>
          <a:endParaRPr lang="en-US" sz="1800" kern="1200" dirty="0"/>
        </a:p>
      </dsp:txBody>
      <dsp:txXfrm>
        <a:off x="0" y="1491031"/>
        <a:ext cx="6783974" cy="28844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419498-B03F-6741-A1BF-B212CD8DCCB3}">
      <dsp:nvSpPr>
        <dsp:cNvPr id="0" name=""/>
        <dsp:cNvSpPr/>
      </dsp:nvSpPr>
      <dsp:spPr>
        <a:xfrm>
          <a:off x="0" y="2537"/>
          <a:ext cx="61724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5035F5-DA28-6246-B7E8-533D0D776452}">
      <dsp:nvSpPr>
        <dsp:cNvPr id="0" name=""/>
        <dsp:cNvSpPr/>
      </dsp:nvSpPr>
      <dsp:spPr>
        <a:xfrm>
          <a:off x="0" y="2537"/>
          <a:ext cx="6172412" cy="1730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1900" kern="1200"/>
            <a:t>Дополнить слабые стороны</a:t>
          </a:r>
          <a:endParaRPr lang="en-US" sz="1900" kern="1200"/>
        </a:p>
      </dsp:txBody>
      <dsp:txXfrm>
        <a:off x="0" y="2537"/>
        <a:ext cx="6172412" cy="1730807"/>
      </dsp:txXfrm>
    </dsp:sp>
    <dsp:sp modelId="{FB507225-8D37-554E-9598-A15B81190E8C}">
      <dsp:nvSpPr>
        <dsp:cNvPr id="0" name=""/>
        <dsp:cNvSpPr/>
      </dsp:nvSpPr>
      <dsp:spPr>
        <a:xfrm>
          <a:off x="0" y="1733344"/>
          <a:ext cx="61724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CB123B-DF68-7445-A284-A0A926C1BD2F}">
      <dsp:nvSpPr>
        <dsp:cNvPr id="0" name=""/>
        <dsp:cNvSpPr/>
      </dsp:nvSpPr>
      <dsp:spPr>
        <a:xfrm>
          <a:off x="0" y="1733344"/>
          <a:ext cx="6172412" cy="1730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1900" kern="1200"/>
            <a:t>Дружеские отношения, поддержка, безопасность , половое удовлетворение</a:t>
          </a:r>
          <a:endParaRPr lang="en-US" sz="1900" kern="1200"/>
        </a:p>
      </dsp:txBody>
      <dsp:txXfrm>
        <a:off x="0" y="1733344"/>
        <a:ext cx="6172412" cy="1730807"/>
      </dsp:txXfrm>
    </dsp:sp>
    <dsp:sp modelId="{E8129292-AB6F-D646-A6A5-E673C61846B6}">
      <dsp:nvSpPr>
        <dsp:cNvPr id="0" name=""/>
        <dsp:cNvSpPr/>
      </dsp:nvSpPr>
      <dsp:spPr>
        <a:xfrm>
          <a:off x="0" y="3464152"/>
          <a:ext cx="617241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79D004-F2CF-7040-827A-D87EB4FFE6DC}">
      <dsp:nvSpPr>
        <dsp:cNvPr id="0" name=""/>
        <dsp:cNvSpPr/>
      </dsp:nvSpPr>
      <dsp:spPr>
        <a:xfrm>
          <a:off x="0" y="3464152"/>
          <a:ext cx="6172412" cy="17308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1900" kern="1200"/>
            <a:t>Преждевременная беременность, желание уйти из конфликтного домашнего окружения, страх остаться одиноким, мнение окружающих людей</a:t>
          </a:r>
          <a:endParaRPr lang="en-US" sz="1900" kern="1200"/>
        </a:p>
      </dsp:txBody>
      <dsp:txXfrm>
        <a:off x="0" y="3464152"/>
        <a:ext cx="6172412" cy="17308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F09FF8-2368-D84F-BEE9-2F46CCF3B682}">
      <dsp:nvSpPr>
        <dsp:cNvPr id="0" name=""/>
        <dsp:cNvSpPr/>
      </dsp:nvSpPr>
      <dsp:spPr>
        <a:xfrm>
          <a:off x="0" y="634"/>
          <a:ext cx="6172199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17E9F9-4B10-9447-8931-E5C29C2F91B8}">
      <dsp:nvSpPr>
        <dsp:cNvPr id="0" name=""/>
        <dsp:cNvSpPr/>
      </dsp:nvSpPr>
      <dsp:spPr>
        <a:xfrm>
          <a:off x="0" y="634"/>
          <a:ext cx="6172199" cy="1039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- брак не равных по возрасту </a:t>
          </a:r>
          <a:endParaRPr lang="en-US" sz="1900" kern="1200"/>
        </a:p>
      </dsp:txBody>
      <dsp:txXfrm>
        <a:off x="0" y="634"/>
        <a:ext cx="6172199" cy="1039241"/>
      </dsp:txXfrm>
    </dsp:sp>
    <dsp:sp modelId="{B3D18560-7BF4-EA46-B3DF-EEC4BFF75432}">
      <dsp:nvSpPr>
        <dsp:cNvPr id="0" name=""/>
        <dsp:cNvSpPr/>
      </dsp:nvSpPr>
      <dsp:spPr>
        <a:xfrm>
          <a:off x="0" y="1039875"/>
          <a:ext cx="6172199" cy="0"/>
        </a:xfrm>
        <a:prstGeom prst="line">
          <a:avLst/>
        </a:prstGeom>
        <a:solidFill>
          <a:schemeClr val="accent2">
            <a:hueOff val="-366107"/>
            <a:satOff val="-105"/>
            <a:lumOff val="1765"/>
            <a:alphaOff val="0"/>
          </a:schemeClr>
        </a:solidFill>
        <a:ln w="12700" cap="flat" cmpd="sng" algn="ctr">
          <a:solidFill>
            <a:schemeClr val="accent2">
              <a:hueOff val="-366107"/>
              <a:satOff val="-105"/>
              <a:lumOff val="176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5413DD-30D9-1149-AD04-6016E686A587}">
      <dsp:nvSpPr>
        <dsp:cNvPr id="0" name=""/>
        <dsp:cNvSpPr/>
      </dsp:nvSpPr>
      <dsp:spPr>
        <a:xfrm>
          <a:off x="0" y="1039875"/>
          <a:ext cx="6172199" cy="1039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- недавнее душевное заболевание одного или обоих партнеров</a:t>
          </a:r>
          <a:endParaRPr lang="en-US" sz="1900" kern="1200"/>
        </a:p>
      </dsp:txBody>
      <dsp:txXfrm>
        <a:off x="0" y="1039875"/>
        <a:ext cx="6172199" cy="1039241"/>
      </dsp:txXfrm>
    </dsp:sp>
    <dsp:sp modelId="{A001424E-FA29-F34C-957F-AF712EE7E0CE}">
      <dsp:nvSpPr>
        <dsp:cNvPr id="0" name=""/>
        <dsp:cNvSpPr/>
      </dsp:nvSpPr>
      <dsp:spPr>
        <a:xfrm>
          <a:off x="0" y="2079116"/>
          <a:ext cx="6172199" cy="0"/>
        </a:xfrm>
        <a:prstGeom prst="line">
          <a:avLst/>
        </a:prstGeom>
        <a:solidFill>
          <a:schemeClr val="accent2">
            <a:hueOff val="-732214"/>
            <a:satOff val="-209"/>
            <a:lumOff val="3529"/>
            <a:alphaOff val="0"/>
          </a:schemeClr>
        </a:solidFill>
        <a:ln w="12700" cap="flat" cmpd="sng" algn="ctr">
          <a:solidFill>
            <a:schemeClr val="accent2">
              <a:hueOff val="-732214"/>
              <a:satOff val="-209"/>
              <a:lumOff val="352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E8A8D6-CA53-6740-86FF-F60E89C0AB6F}">
      <dsp:nvSpPr>
        <dsp:cNvPr id="0" name=""/>
        <dsp:cNvSpPr/>
      </dsp:nvSpPr>
      <dsp:spPr>
        <a:xfrm>
          <a:off x="0" y="2079116"/>
          <a:ext cx="6172199" cy="1039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- отсутствие материального достатка</a:t>
          </a:r>
          <a:endParaRPr lang="en-US" sz="1900" kern="1200"/>
        </a:p>
      </dsp:txBody>
      <dsp:txXfrm>
        <a:off x="0" y="2079116"/>
        <a:ext cx="6172199" cy="1039241"/>
      </dsp:txXfrm>
    </dsp:sp>
    <dsp:sp modelId="{3B4D456B-BA47-024A-81B9-921393C9E845}">
      <dsp:nvSpPr>
        <dsp:cNvPr id="0" name=""/>
        <dsp:cNvSpPr/>
      </dsp:nvSpPr>
      <dsp:spPr>
        <a:xfrm>
          <a:off x="0" y="3118358"/>
          <a:ext cx="6172199" cy="0"/>
        </a:xfrm>
        <a:prstGeom prst="line">
          <a:avLst/>
        </a:prstGeom>
        <a:solidFill>
          <a:schemeClr val="accent2">
            <a:hueOff val="-1098321"/>
            <a:satOff val="-314"/>
            <a:lumOff val="5294"/>
            <a:alphaOff val="0"/>
          </a:schemeClr>
        </a:solidFill>
        <a:ln w="12700" cap="flat" cmpd="sng" algn="ctr">
          <a:solidFill>
            <a:schemeClr val="accent2">
              <a:hueOff val="-1098321"/>
              <a:satOff val="-314"/>
              <a:lumOff val="529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4551D0-CABF-F649-B653-DA6B708AB80A}">
      <dsp:nvSpPr>
        <dsp:cNvPr id="0" name=""/>
        <dsp:cNvSpPr/>
      </dsp:nvSpPr>
      <dsp:spPr>
        <a:xfrm>
          <a:off x="0" y="3118358"/>
          <a:ext cx="6172199" cy="1039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- любого рода зависимость</a:t>
          </a:r>
          <a:endParaRPr lang="en-US" sz="1900" kern="1200"/>
        </a:p>
      </dsp:txBody>
      <dsp:txXfrm>
        <a:off x="0" y="3118358"/>
        <a:ext cx="6172199" cy="1039241"/>
      </dsp:txXfrm>
    </dsp:sp>
    <dsp:sp modelId="{B157E2C2-0EE4-1F4B-9B61-0CA1BED1EF86}">
      <dsp:nvSpPr>
        <dsp:cNvPr id="0" name=""/>
        <dsp:cNvSpPr/>
      </dsp:nvSpPr>
      <dsp:spPr>
        <a:xfrm>
          <a:off x="0" y="4157599"/>
          <a:ext cx="6172199" cy="0"/>
        </a:xfrm>
        <a:prstGeom prst="line">
          <a:avLst/>
        </a:prstGeom>
        <a:solidFill>
          <a:schemeClr val="accent2">
            <a:hueOff val="-1464428"/>
            <a:satOff val="-418"/>
            <a:lumOff val="7058"/>
            <a:alphaOff val="0"/>
          </a:schemeClr>
        </a:solidFill>
        <a:ln w="12700" cap="flat" cmpd="sng" algn="ctr">
          <a:solidFill>
            <a:schemeClr val="accent2">
              <a:hueOff val="-1464428"/>
              <a:satOff val="-418"/>
              <a:lumOff val="705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9DD98F3-47B3-EB43-A91F-8742308C6D44}">
      <dsp:nvSpPr>
        <dsp:cNvPr id="0" name=""/>
        <dsp:cNvSpPr/>
      </dsp:nvSpPr>
      <dsp:spPr>
        <a:xfrm>
          <a:off x="0" y="4157599"/>
          <a:ext cx="6172199" cy="1039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/>
            <a:t>- культурные или явные расовые различия</a:t>
          </a:r>
          <a:endParaRPr lang="en-US" sz="1900" kern="1200"/>
        </a:p>
      </dsp:txBody>
      <dsp:txXfrm>
        <a:off x="0" y="4157599"/>
        <a:ext cx="6172199" cy="10392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17A8FB-501C-3F4A-AF23-771FFBF6FC31}">
      <dsp:nvSpPr>
        <dsp:cNvPr id="0" name=""/>
        <dsp:cNvSpPr/>
      </dsp:nvSpPr>
      <dsp:spPr>
        <a:xfrm>
          <a:off x="0" y="11135"/>
          <a:ext cx="6172412" cy="12614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Действительно ли мой будущий спутник жизни — человек верующий?</a:t>
          </a:r>
          <a:endParaRPr lang="en-US" sz="1500" kern="1200"/>
        </a:p>
      </dsp:txBody>
      <dsp:txXfrm>
        <a:off x="61577" y="72712"/>
        <a:ext cx="6049258" cy="1138252"/>
      </dsp:txXfrm>
    </dsp:sp>
    <dsp:sp modelId="{14D664E0-4240-734B-8FAB-B042F4695352}">
      <dsp:nvSpPr>
        <dsp:cNvPr id="0" name=""/>
        <dsp:cNvSpPr/>
      </dsp:nvSpPr>
      <dsp:spPr>
        <a:xfrm>
          <a:off x="0" y="1315742"/>
          <a:ext cx="6172412" cy="12614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На самом ли деле в его жизни очевидны плоды Духа (Гал. 5:22,23)? Обсуждали мы когда–нибудь с ним нашу жизнь с Богом, наши проблемы и цели?</a:t>
          </a:r>
          <a:endParaRPr lang="en-US" sz="1500" kern="1200"/>
        </a:p>
      </dsp:txBody>
      <dsp:txXfrm>
        <a:off x="61577" y="1377319"/>
        <a:ext cx="6049258" cy="1138252"/>
      </dsp:txXfrm>
    </dsp:sp>
    <dsp:sp modelId="{488859AC-7D60-304E-90D1-118EAC158B84}">
      <dsp:nvSpPr>
        <dsp:cNvPr id="0" name=""/>
        <dsp:cNvSpPr/>
      </dsp:nvSpPr>
      <dsp:spPr>
        <a:xfrm>
          <a:off x="0" y="2620348"/>
          <a:ext cx="6172412" cy="12614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Мы когда–нибудь молились вместе? Если нет, то почему?</a:t>
          </a:r>
          <a:endParaRPr lang="en-US" sz="1500" kern="1200"/>
        </a:p>
      </dsp:txBody>
      <dsp:txXfrm>
        <a:off x="61577" y="2681925"/>
        <a:ext cx="6049258" cy="1138252"/>
      </dsp:txXfrm>
    </dsp:sp>
    <dsp:sp modelId="{BDBEEB4A-35A9-AD4F-8FD1-A9557F50A897}">
      <dsp:nvSpPr>
        <dsp:cNvPr id="0" name=""/>
        <dsp:cNvSpPr/>
      </dsp:nvSpPr>
      <dsp:spPr>
        <a:xfrm>
          <a:off x="0" y="3924954"/>
          <a:ext cx="6172412" cy="12614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/>
            <a:t>Одинаково ли мы думаем о церкви, о нашем образе жизни; одинаково ли понимаем добро и зло; как мы планируем строить христианскую семью?</a:t>
          </a:r>
          <a:endParaRPr lang="en-US" sz="1500" kern="1200"/>
        </a:p>
      </dsp:txBody>
      <dsp:txXfrm>
        <a:off x="61577" y="3986531"/>
        <a:ext cx="6049258" cy="11382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KG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9F5479-D6A8-4F48-A4FE-0BC8205A8437}" type="datetimeFigureOut">
              <a:rPr lang="ru-KG" smtClean="0"/>
              <a:t>27.06.2022</a:t>
            </a:fld>
            <a:endParaRPr lang="ru-KG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KG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KG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KG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A0079F-9A45-7847-9CD5-9318D91064C8}" type="slidenum">
              <a:rPr lang="ru-KG" smtClean="0"/>
              <a:t>‹#›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17105658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A0079F-9A45-7847-9CD5-9318D91064C8}" type="slidenum">
              <a:rPr lang="ru-KG" smtClean="0"/>
              <a:t>22</a:t>
            </a:fld>
            <a:endParaRPr lang="ru-KG"/>
          </a:p>
        </p:txBody>
      </p:sp>
    </p:spTree>
    <p:extLst>
      <p:ext uri="{BB962C8B-B14F-4D97-AF65-F5344CB8AC3E}">
        <p14:creationId xmlns:p14="http://schemas.microsoft.com/office/powerpoint/2010/main" val="917077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ED69555-EE48-4B19-812B-4E1068DBF976}"/>
              </a:ext>
            </a:extLst>
          </p:cNvPr>
          <p:cNvSpPr/>
          <p:nvPr/>
        </p:nvSpPr>
        <p:spPr>
          <a:xfrm>
            <a:off x="7573754" y="0"/>
            <a:ext cx="4618246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57">
            <a:extLst>
              <a:ext uri="{FF2B5EF4-FFF2-40B4-BE49-F238E27FC236}">
                <a16:creationId xmlns:a16="http://schemas.microsoft.com/office/drawing/2014/main" id="{57AEB73D-F521-4B19-820F-12DB6BCC8406}"/>
              </a:ext>
            </a:extLst>
          </p:cNvPr>
          <p:cNvSpPr/>
          <p:nvPr/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5388" y="863068"/>
            <a:ext cx="6007691" cy="4985916"/>
          </a:xfrm>
        </p:spPr>
        <p:txBody>
          <a:bodyPr anchor="ctr">
            <a:noAutofit/>
          </a:bodyPr>
          <a:lstStyle>
            <a:lvl1pPr algn="l">
              <a:lnSpc>
                <a:spcPct val="125000"/>
              </a:lnSpc>
              <a:defRPr sz="6000" b="0" cap="all" spc="15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97352" y="863068"/>
            <a:ext cx="3351729" cy="5120069"/>
          </a:xfrm>
        </p:spPr>
        <p:txBody>
          <a:bodyPr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2400" b="0" cap="none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72EEBA-3A5D-41CE-8465-A45A0F65674E}"/>
              </a:ext>
            </a:extLst>
          </p:cNvPr>
          <p:cNvSpPr/>
          <p:nvPr/>
        </p:nvSpPr>
        <p:spPr>
          <a:xfrm rot="5400000">
            <a:off x="410121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ate Placeholder 12">
            <a:extLst>
              <a:ext uri="{FF2B5EF4-FFF2-40B4-BE49-F238E27FC236}">
                <a16:creationId xmlns:a16="http://schemas.microsoft.com/office/drawing/2014/main" id="{79F4CF2F-CDFA-4A37-837C-819D5238EAB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97353" y="6309360"/>
            <a:ext cx="2151134" cy="457200"/>
          </a:xfrm>
        </p:spPr>
        <p:txBody>
          <a:bodyPr/>
          <a:lstStyle/>
          <a:p>
            <a:pPr algn="l"/>
            <a:fld id="{0DCFB061-4267-4D9F-8017-6F550D3068DF}" type="datetime1">
              <a:rPr lang="en-US" smtClean="0"/>
              <a:t>6/27/22</a:t>
            </a:fld>
            <a:endParaRPr lang="en-US" dirty="0"/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CFECE62A-61A4-407D-8F0B-D459CD977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5388" y="6309360"/>
            <a:ext cx="6007691" cy="457200"/>
          </a:xfrm>
        </p:spPr>
        <p:txBody>
          <a:bodyPr/>
          <a:lstStyle>
            <a:lvl1pPr algn="r">
              <a:defRPr/>
            </a:lvl1pPr>
          </a:lstStyle>
          <a:p>
            <a:pPr algn="l"/>
            <a:endParaRPr lang="en-US" dirty="0"/>
          </a:p>
        </p:txBody>
      </p:sp>
      <p:sp>
        <p:nvSpPr>
          <p:cNvPr id="27" name="Slide Number Placeholder 26">
            <a:extLst>
              <a:ext uri="{FF2B5EF4-FFF2-40B4-BE49-F238E27FC236}">
                <a16:creationId xmlns:a16="http://schemas.microsoft.com/office/drawing/2014/main" id="{99FE60A9-FE2A-451F-9244-60FCE7FE9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8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BC61-5547-4A60-8DA1-6699760D9972}" type="datetime1">
              <a:rPr lang="en-US" smtClean="0"/>
              <a:t>6/27/22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0212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77965" y="507037"/>
            <a:ext cx="1571626" cy="533993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33700" y="524373"/>
            <a:ext cx="5959577" cy="532259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277965" y="6296615"/>
            <a:ext cx="2505996" cy="365125"/>
          </a:xfrm>
        </p:spPr>
        <p:txBody>
          <a:bodyPr/>
          <a:lstStyle/>
          <a:p>
            <a:fld id="{24B9D1C6-60D0-4CD1-8F31-F912522EB041}" type="datetime1">
              <a:rPr lang="en-US" smtClean="0"/>
              <a:t>6/27/22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33699" y="6296615"/>
            <a:ext cx="595957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734643" y="2853201"/>
            <a:ext cx="5383267" cy="604269"/>
          </a:xfrm>
        </p:spPr>
        <p:txBody>
          <a:bodyPr/>
          <a:lstStyle>
            <a:lvl1pPr algn="l">
              <a:defRPr/>
            </a:lvl1pPr>
          </a:lstStyle>
          <a:p>
            <a:fld id="{FAEF9944-A4F6-4C59-AEBD-678D6480B8EA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 title="Rule Line">
            <a:extLst>
              <a:ext uri="{FF2B5EF4-FFF2-40B4-BE49-F238E27FC236}">
                <a16:creationId xmlns:a16="http://schemas.microsoft.com/office/drawing/2014/main" id="{A1005B08-D2D4-455C-AA62-1200E43E7AF9}"/>
              </a:ext>
            </a:extLst>
          </p:cNvPr>
          <p:cNvCxnSpPr/>
          <p:nvPr/>
        </p:nvCxnSpPr>
        <p:spPr>
          <a:xfrm>
            <a:off x="9111582" y="571502"/>
            <a:ext cx="0" cy="5275467"/>
          </a:xfrm>
          <a:prstGeom prst="line">
            <a:avLst/>
          </a:prstGeom>
          <a:ln w="381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7593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A4ED5C-5A53-433E-8A55-46F54CE81DA5}" type="datetime1">
              <a:rPr lang="en-US" smtClean="0"/>
              <a:t>6/27/22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7055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BFD12B6-57DE-4B63-A723-500B050FB7DD}"/>
              </a:ext>
            </a:extLst>
          </p:cNvPr>
          <p:cNvSpPr/>
          <p:nvPr/>
        </p:nvSpPr>
        <p:spPr>
          <a:xfrm>
            <a:off x="0" y="4215384"/>
            <a:ext cx="12192000" cy="2642616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5316" y="1406284"/>
            <a:ext cx="10593694" cy="2597841"/>
          </a:xfrm>
        </p:spPr>
        <p:txBody>
          <a:bodyPr anchor="b">
            <a:normAutofit/>
          </a:bodyPr>
          <a:lstStyle>
            <a:lvl1pPr algn="ctr">
              <a:lnSpc>
                <a:spcPct val="125000"/>
              </a:lnSpc>
              <a:defRPr sz="440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18312" y="4527856"/>
            <a:ext cx="6559018" cy="1570245"/>
          </a:xfrm>
        </p:spPr>
        <p:txBody>
          <a:bodyPr anchor="t">
            <a:normAutofit/>
          </a:bodyPr>
          <a:lstStyle>
            <a:lvl1pPr marL="0" indent="0" algn="ctr">
              <a:lnSpc>
                <a:spcPct val="130000"/>
              </a:lnSpc>
              <a:spcBef>
                <a:spcPts val="0"/>
              </a:spcBef>
              <a:buNone/>
              <a:defRPr sz="2400" b="0" baseline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F1E2E75-4758-4930-8024-39287C962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ABC0C-B6DF-45E9-B954-11C99AA62C3E}" type="datetime1">
              <a:rPr lang="en-US" smtClean="0"/>
              <a:t>6/27/22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8B9949-402C-42C2-9A94-16590FC0C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39D83F6-DAF4-4876-AA41-F246EC970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1613A19-DDA2-44F6-9ED4-F87771C684B8}"/>
              </a:ext>
            </a:extLst>
          </p:cNvPr>
          <p:cNvSpPr/>
          <p:nvPr/>
        </p:nvSpPr>
        <p:spPr>
          <a:xfrm>
            <a:off x="0" y="4215384"/>
            <a:ext cx="1218895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8335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376670" y="705114"/>
            <a:ext cx="6172412" cy="2403846"/>
          </a:xfrm>
        </p:spPr>
        <p:txBody>
          <a:bodyPr anchor="b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76670" y="3749040"/>
            <a:ext cx="6172411" cy="23469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B71B9-2624-4F21-93EE-35A78B1A0DAD}" type="datetime1">
              <a:rPr lang="en-US" smtClean="0"/>
              <a:t>6/27/22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E6B9B5-A5D1-4099-B52B-78F39AB0AFCB}"/>
              </a:ext>
            </a:extLst>
          </p:cNvPr>
          <p:cNvSpPr/>
          <p:nvPr/>
        </p:nvSpPr>
        <p:spPr>
          <a:xfrm rot="10800000">
            <a:off x="4693920" y="3396997"/>
            <a:ext cx="7498080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35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76667" y="658999"/>
            <a:ext cx="6166422" cy="457200"/>
          </a:xfrm>
        </p:spPr>
        <p:txBody>
          <a:bodyPr anchor="b">
            <a:normAutofit/>
          </a:bodyPr>
          <a:lstStyle>
            <a:lvl1pPr marL="0" indent="0">
              <a:lnSpc>
                <a:spcPct val="130000"/>
              </a:lnSpc>
              <a:buNone/>
              <a:defRPr sz="1800" b="1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76668" y="1116199"/>
            <a:ext cx="6166422" cy="20621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376668" y="3623098"/>
            <a:ext cx="6166421" cy="457200"/>
          </a:xfrm>
        </p:spPr>
        <p:txBody>
          <a:bodyPr anchor="b">
            <a:normAutofit/>
          </a:bodyPr>
          <a:lstStyle>
            <a:lvl1pPr marL="0" indent="0">
              <a:lnSpc>
                <a:spcPct val="99000"/>
              </a:lnSpc>
              <a:buNone/>
              <a:defRPr lang="en-US" sz="1800" b="1" kern="1200" cap="all" spc="150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30000"/>
              </a:lnSpc>
              <a:spcBef>
                <a:spcPts val="930"/>
              </a:spcBef>
              <a:buFont typeface="Corbel" panose="020B0503020204020204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76670" y="4102370"/>
            <a:ext cx="6166419" cy="20665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D37C2A-BE2E-4840-A907-3254E2916C96}" type="datetime1">
              <a:rPr lang="en-US" smtClean="0"/>
              <a:t>6/27/22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D26B370B-8381-431F-9492-0EA120511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A89085-2231-4A9C-B23C-B199A9DD26C5}"/>
              </a:ext>
            </a:extLst>
          </p:cNvPr>
          <p:cNvSpPr/>
          <p:nvPr/>
        </p:nvSpPr>
        <p:spPr>
          <a:xfrm rot="10800000">
            <a:off x="4693920" y="3396997"/>
            <a:ext cx="7498080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3680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5CD215-1C45-48A0-8534-39FFE8A7C95A}" type="datetime1">
              <a:rPr lang="en-US" smtClean="0"/>
              <a:t>6/27/22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34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CF41D3-C6B9-4E99-9321-87C4E2168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63A0F-DEF3-4134-98D0-2E1276938A8B}" type="datetime1">
              <a:rPr lang="en-US" smtClean="0"/>
              <a:t>6/27/22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5BC6EB-07B1-46AF-AC33-E998BC6AA4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E3A0C1-6562-4819-9E88-4C1378FD5D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9994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CA29BA-0143-49FF-8608-DB1623D99537}"/>
              </a:ext>
            </a:extLst>
          </p:cNvPr>
          <p:cNvSpPr/>
          <p:nvPr/>
        </p:nvSpPr>
        <p:spPr>
          <a:xfrm>
            <a:off x="0" y="0"/>
            <a:ext cx="8248592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53015" y="640079"/>
            <a:ext cx="2796066" cy="2551751"/>
          </a:xfrm>
        </p:spPr>
        <p:txBody>
          <a:bodyPr anchor="b">
            <a:normAutofit/>
          </a:bodyPr>
          <a:lstStyle>
            <a:lvl1pPr algn="l">
              <a:lnSpc>
                <a:spcPct val="135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818" y="640078"/>
            <a:ext cx="6969693" cy="5455921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53015" y="3223803"/>
            <a:ext cx="2796066" cy="2872197"/>
          </a:xfrm>
        </p:spPr>
        <p:txBody>
          <a:bodyPr anchor="t">
            <a:normAutofit/>
          </a:bodyPr>
          <a:lstStyle>
            <a:lvl1pPr marL="0" indent="0">
              <a:spcBef>
                <a:spcPts val="1400"/>
              </a:spcBef>
              <a:buNone/>
              <a:defRPr sz="1800" b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010CF18-370D-4E80-AE4C-396FFDFCAE5D}"/>
              </a:ext>
            </a:extLst>
          </p:cNvPr>
          <p:cNvSpPr/>
          <p:nvPr/>
        </p:nvSpPr>
        <p:spPr>
          <a:xfrm rot="5400000">
            <a:off x="485159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C5EBFE9C-5A22-4462-9C51-E00C03F55C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753015" y="6309360"/>
            <a:ext cx="1734207" cy="457200"/>
          </a:xfrm>
        </p:spPr>
        <p:txBody>
          <a:bodyPr/>
          <a:lstStyle>
            <a:lvl1pPr algn="l">
              <a:defRPr/>
            </a:lvl1pPr>
          </a:lstStyle>
          <a:p>
            <a:fld id="{61A2E4C8-2960-4ADD-862C-4D9643CB15AC}" type="datetime1">
              <a:rPr lang="en-US" smtClean="0"/>
              <a:t>6/27/22</a:t>
            </a:fld>
            <a:endParaRPr lang="en-US" dirty="0"/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2EBBFF2E-AA66-4B76-9139-CB000B5A4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8818" y="6309360"/>
            <a:ext cx="6993867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A44F64C4-BF20-4F6B-B650-57C71C828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77831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34996" y="640079"/>
            <a:ext cx="2714085" cy="2695903"/>
          </a:xfrm>
        </p:spPr>
        <p:txBody>
          <a:bodyPr anchor="b">
            <a:noAutofit/>
          </a:bodyPr>
          <a:lstStyle>
            <a:lvl1pPr algn="l">
              <a:lnSpc>
                <a:spcPct val="104000"/>
              </a:lnSpc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248592" cy="6857999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834996" y="3429000"/>
            <a:ext cx="2714085" cy="2508026"/>
          </a:xfrm>
        </p:spPr>
        <p:txBody>
          <a:bodyPr anchor="t">
            <a:normAutofit/>
          </a:bodyPr>
          <a:lstStyle>
            <a:lvl1pPr marL="0" indent="0">
              <a:spcBef>
                <a:spcPts val="1400"/>
              </a:spcBef>
              <a:buNone/>
              <a:defRPr sz="1800" b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0949BC8-9ABF-49F6-851C-5DB0B86CA70D}"/>
              </a:ext>
            </a:extLst>
          </p:cNvPr>
          <p:cNvSpPr/>
          <p:nvPr/>
        </p:nvSpPr>
        <p:spPr>
          <a:xfrm rot="5400000">
            <a:off x="485159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E1EE21-E3FA-4D43-B224-C664959637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834997" y="6309360"/>
            <a:ext cx="1645920" cy="457200"/>
          </a:xfrm>
        </p:spPr>
        <p:txBody>
          <a:bodyPr/>
          <a:lstStyle/>
          <a:p>
            <a:fld id="{48BDEA15-09CD-4275-A8E0-385C965F48B0}" type="datetime1">
              <a:rPr lang="en-US" smtClean="0"/>
              <a:t>6/27/22</a:t>
            </a:fld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2D7F83-8993-4ED4-9F02-663CC0850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3678B7-E511-4CE1-BEE5-89E959B9B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40080" y="6309360"/>
            <a:ext cx="4946592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968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786F82F-1B47-46ED-8EAE-53EF71E59E9A}"/>
              </a:ext>
            </a:extLst>
          </p:cNvPr>
          <p:cNvSpPr/>
          <p:nvPr/>
        </p:nvSpPr>
        <p:spPr>
          <a:xfrm>
            <a:off x="4718302" y="0"/>
            <a:ext cx="7473698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2918" y="705113"/>
            <a:ext cx="3411973" cy="5197498"/>
          </a:xfrm>
          <a:prstGeom prst="rect">
            <a:avLst/>
          </a:prstGeom>
        </p:spPr>
        <p:txBody>
          <a:bodyPr vert="horz" lIns="109728" tIns="109728" rIns="109728" bIns="9144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76671" y="705113"/>
            <a:ext cx="6172412" cy="5197497"/>
          </a:xfrm>
          <a:prstGeom prst="rect">
            <a:avLst/>
          </a:prstGeom>
        </p:spPr>
        <p:txBody>
          <a:bodyPr vert="horz" lIns="109728" tIns="109728" rIns="109728" bIns="9144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2917" y="6309360"/>
            <a:ext cx="3411973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l">
              <a:defRPr sz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4AF8082C-0922-4249-A612-B415F5231620}" type="datetime1">
              <a:rPr lang="en-US" smtClean="0"/>
              <a:t>6/27/22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76670" y="6309360"/>
            <a:ext cx="4946592" cy="457200"/>
          </a:xfrm>
          <a:prstGeom prst="rect">
            <a:avLst/>
          </a:prstGeom>
        </p:spPr>
        <p:txBody>
          <a:bodyPr vert="horz" lIns="109728" tIns="109728" rIns="109728" bIns="91440" rtlCol="0" anchor="ctr"/>
          <a:lstStyle>
            <a:lvl1pPr algn="l">
              <a:defRPr sz="1200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69202" y="6309360"/>
            <a:ext cx="979879" cy="457200"/>
          </a:xfrm>
          <a:prstGeom prst="rect">
            <a:avLst/>
          </a:prstGeom>
        </p:spPr>
        <p:txBody>
          <a:bodyPr vert="horz" lIns="109728" tIns="109728" rIns="109728" bIns="91440" rtlCol="0" anchor="b"/>
          <a:lstStyle>
            <a:lvl1pPr algn="r">
              <a:defRPr sz="1600" b="1" spc="1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F1BAF6F-6275-4646-9C59-331B29B9550F}"/>
              </a:ext>
            </a:extLst>
          </p:cNvPr>
          <p:cNvSpPr/>
          <p:nvPr/>
        </p:nvSpPr>
        <p:spPr>
          <a:xfrm rot="5400000">
            <a:off x="1257298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401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sldNum="0" hdr="0" ftr="0" dt="0"/>
  <p:txStyles>
    <p:titleStyle>
      <a:lvl1pPr algn="l" defTabSz="914400" rtl="0" eaLnBrk="1" latinLnBrk="0" hangingPunct="1">
        <a:lnSpc>
          <a:spcPct val="150000"/>
        </a:lnSpc>
        <a:spcBef>
          <a:spcPct val="0"/>
        </a:spcBef>
        <a:buNone/>
        <a:defRPr sz="3600" b="1" kern="1200" spc="1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800" b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None/>
        <a:defRPr sz="16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0" indent="-320040" algn="l" defTabSz="914400" rtl="0" eaLnBrk="1" latinLnBrk="0" hangingPunct="1">
        <a:lnSpc>
          <a:spcPct val="140000"/>
        </a:lnSpc>
        <a:spcBef>
          <a:spcPts val="930"/>
        </a:spcBef>
        <a:buFont typeface="Corbel" panose="020B0503020204020204" pitchFamily="34" charset="0"/>
        <a:buChar char="–"/>
        <a:defRPr sz="1400" i="1" kern="1200" spc="15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2024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6pPr>
      <a:lvl7pPr marL="224028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7pPr>
      <a:lvl8pPr marL="256032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8pPr>
      <a:lvl9pPr marL="2880360" indent="-320040" algn="l" defTabSz="914400" rtl="0" eaLnBrk="1" latinLnBrk="0" hangingPunct="1">
        <a:lnSpc>
          <a:spcPct val="111000"/>
        </a:lnSpc>
        <a:spcBef>
          <a:spcPts val="930"/>
        </a:spcBef>
        <a:buFont typeface="Corbel" panose="020B0503020204020204" pitchFamily="34" charset="0"/>
        <a:buChar char="–"/>
        <a:defRPr sz="1400" i="1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A164D6B-6878-4B9F-A2D0-985D39B17B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62F176A-9349-4CD7-8042-59C0200C8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7855" y="-4078"/>
            <a:ext cx="4641096" cy="105654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Один в толпе">
            <a:extLst>
              <a:ext uri="{FF2B5EF4-FFF2-40B4-BE49-F238E27FC236}">
                <a16:creationId xmlns:a16="http://schemas.microsoft.com/office/drawing/2014/main" id="{88FBEEA5-9E00-4DF6-9639-DFB3B5D8DD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41" r="3" b="10076"/>
          <a:stretch/>
        </p:blipFill>
        <p:spPr>
          <a:xfrm>
            <a:off x="20" y="1074544"/>
            <a:ext cx="7562606" cy="506986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E9A171F-91A7-42F8-B25C-E38B244E7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1031500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4738AB-B6BE-4867-889A-52CE4AC8DB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5468" y="1095508"/>
            <a:ext cx="4603482" cy="5016893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4286F3-47F3-754D-8204-33B60E7E1C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73863" y="1643055"/>
            <a:ext cx="3754671" cy="2528515"/>
          </a:xfrm>
        </p:spPr>
        <p:txBody>
          <a:bodyPr anchor="b">
            <a:normAutofit/>
          </a:bodyPr>
          <a:lstStyle/>
          <a:p>
            <a:r>
              <a:rPr lang="ru-KG" sz="3600">
                <a:solidFill>
                  <a:schemeClr val="tx2"/>
                </a:solidFill>
              </a:rPr>
              <a:t>Как выбрать друга жизни?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12E6023-9C9D-AA49-A94B-712570FFE8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76914" y="4238046"/>
            <a:ext cx="3806919" cy="1741404"/>
          </a:xfrm>
        </p:spPr>
        <p:txBody>
          <a:bodyPr anchor="t">
            <a:normAutofit/>
          </a:bodyPr>
          <a:lstStyle/>
          <a:p>
            <a:r>
              <a:rPr lang="ru-KG" sz="2000">
                <a:solidFill>
                  <a:schemeClr val="tx2"/>
                </a:solidFill>
              </a:rPr>
              <a:t>2-я встреча курса «Добрачное консультирование»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7851D67-7085-40E2-B146-F91433A28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144405"/>
            <a:ext cx="7534656" cy="7135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5AAE23-FCB6-4663-907C-0110B0FDC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5468" y="6167615"/>
            <a:ext cx="4603482" cy="69038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C969C2C-E7E3-4052-87D4-61E733EC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112401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C60369F-A41B-4D6E-8990-30E2715C5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1459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AD636F-C751-BBCB-77AB-35AC1A5C5055}"/>
              </a:ext>
            </a:extLst>
          </p:cNvPr>
          <p:cNvSpPr txBox="1"/>
          <p:nvPr/>
        </p:nvSpPr>
        <p:spPr>
          <a:xfrm>
            <a:off x="7840333" y="195610"/>
            <a:ext cx="4324476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KG" sz="1400" dirty="0">
                <a:solidFill>
                  <a:schemeClr val="bg1"/>
                </a:solidFill>
              </a:rPr>
              <a:t>Автор презентации: Диль Наталья</a:t>
            </a:r>
          </a:p>
          <a:p>
            <a:r>
              <a:rPr lang="ru-KG" sz="1400" dirty="0">
                <a:solidFill>
                  <a:schemeClr val="bg1"/>
                </a:solidFill>
              </a:rPr>
              <a:t>Кыргызская Миссии ЮУМ 2022г.</a:t>
            </a:r>
          </a:p>
          <a:p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406456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2526924-84D3-45FB-A5FE-62D8FCBF53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9">
            <a:extLst>
              <a:ext uri="{FF2B5EF4-FFF2-40B4-BE49-F238E27FC236}">
                <a16:creationId xmlns:a16="http://schemas.microsoft.com/office/drawing/2014/main" id="{5C2A6256-1DD0-4E4B-A8B3-9A711B4DBE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8768" y="2130218"/>
            <a:ext cx="11153231" cy="472778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11">
            <a:extLst>
              <a:ext uri="{FF2B5EF4-FFF2-40B4-BE49-F238E27FC236}">
                <a16:creationId xmlns:a16="http://schemas.microsoft.com/office/drawing/2014/main" id="{41760540-185E-4652-BFD2-9B362EF3B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6641"/>
            <a:ext cx="12192000" cy="13477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DE11A2-840B-2349-9240-B2D0D1F6A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5371" y="1044054"/>
            <a:ext cx="10013709" cy="1030360"/>
          </a:xfrm>
        </p:spPr>
        <p:txBody>
          <a:bodyPr>
            <a:normAutofit/>
          </a:bodyPr>
          <a:lstStyle/>
          <a:p>
            <a:r>
              <a:rPr lang="ru-KG">
                <a:solidFill>
                  <a:schemeClr val="bg1"/>
                </a:solidFill>
              </a:rPr>
              <a:t>Притч.3:5,6</a:t>
            </a:r>
          </a:p>
        </p:txBody>
      </p:sp>
      <p:sp>
        <p:nvSpPr>
          <p:cNvPr id="28" name="Rectangle 13">
            <a:extLst>
              <a:ext uri="{FF2B5EF4-FFF2-40B4-BE49-F238E27FC236}">
                <a16:creationId xmlns:a16="http://schemas.microsoft.com/office/drawing/2014/main" id="{729789F4-85C1-41A0-83EB-992E22210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962423"/>
            <a:ext cx="1006766" cy="12161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15">
            <a:extLst>
              <a:ext uri="{FF2B5EF4-FFF2-40B4-BE49-F238E27FC236}">
                <a16:creationId xmlns:a16="http://schemas.microsoft.com/office/drawing/2014/main" id="{9D9D367D-6DD2-4A7C-8918-0DCAC2975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390232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E20DC6-04E1-8643-B35F-EAD8D7D427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5371" y="2702257"/>
            <a:ext cx="9935571" cy="3426158"/>
          </a:xfrm>
        </p:spPr>
        <p:txBody>
          <a:bodyPr anchor="t">
            <a:normAutofit lnSpcReduction="10000"/>
          </a:bodyPr>
          <a:lstStyle/>
          <a:p>
            <a:pPr algn="ctr"/>
            <a:r>
              <a:rPr lang="ru-KG" sz="3200" dirty="0"/>
              <a:t>«Уповай на ГОСПОДА всем сердцем своим, не полагайся на собственный разум. Не забывай Его на всех путях твоих и Он сделает стезю твоей прямой».</a:t>
            </a:r>
          </a:p>
        </p:txBody>
      </p:sp>
    </p:spTree>
    <p:extLst>
      <p:ext uri="{BB962C8B-B14F-4D97-AF65-F5344CB8AC3E}">
        <p14:creationId xmlns:p14="http://schemas.microsoft.com/office/powerpoint/2010/main" val="3478301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1ED69555-EE48-4B19-812B-4E1068DBF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73754" y="0"/>
            <a:ext cx="4618246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57">
            <a:extLst>
              <a:ext uri="{FF2B5EF4-FFF2-40B4-BE49-F238E27FC236}">
                <a16:creationId xmlns:a16="http://schemas.microsoft.com/office/drawing/2014/main" id="{57AEB73D-F521-4B19-820F-12DB6BCC8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B72EEBA-3A5D-41CE-8465-A45A0F656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0121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EA164D6B-6878-4B9F-A2D0-985D39B17B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62F176A-9349-4CD7-8042-59C0200C8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57648" y="-4078"/>
            <a:ext cx="3031302" cy="105654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CC6B177-0D45-4129-AAC6-121B645D06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69788"/>
            <a:ext cx="647701" cy="50978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32C3162B-47DE-4EA0-A4BE-9A143AEC6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7513" y="1069788"/>
            <a:ext cx="8516959" cy="507686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7B4C9B-8745-9446-ACD6-760E077EF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9589" y="1709530"/>
            <a:ext cx="7366236" cy="3311479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15000"/>
              </a:lnSpc>
            </a:pPr>
            <a:r>
              <a:rPr lang="en-US" sz="2600" b="0" cap="all" dirty="0" err="1">
                <a:solidFill>
                  <a:schemeClr val="bg1"/>
                </a:solidFill>
              </a:rPr>
              <a:t>Верные</a:t>
            </a:r>
            <a:r>
              <a:rPr lang="en-US" sz="2600" b="0" cap="all" dirty="0">
                <a:solidFill>
                  <a:schemeClr val="bg1"/>
                </a:solidFill>
              </a:rPr>
              <a:t> </a:t>
            </a:r>
            <a:r>
              <a:rPr lang="en-US" sz="2600" b="0" cap="all" dirty="0" err="1">
                <a:solidFill>
                  <a:schemeClr val="bg1"/>
                </a:solidFill>
              </a:rPr>
              <a:t>Богу</a:t>
            </a:r>
            <a:r>
              <a:rPr lang="en-US" sz="2600" b="0" cap="all" dirty="0">
                <a:solidFill>
                  <a:schemeClr val="bg1"/>
                </a:solidFill>
              </a:rPr>
              <a:t> </a:t>
            </a:r>
            <a:r>
              <a:rPr lang="en-US" sz="2600" b="0" cap="all" dirty="0" err="1">
                <a:solidFill>
                  <a:schemeClr val="bg1"/>
                </a:solidFill>
              </a:rPr>
              <a:t>люди</a:t>
            </a:r>
            <a:r>
              <a:rPr lang="en-US" sz="2600" b="0" cap="all" dirty="0">
                <a:solidFill>
                  <a:schemeClr val="bg1"/>
                </a:solidFill>
              </a:rPr>
              <a:t> </a:t>
            </a:r>
            <a:r>
              <a:rPr lang="en-US" sz="2600" b="0" cap="all" dirty="0" err="1">
                <a:solidFill>
                  <a:schemeClr val="bg1"/>
                </a:solidFill>
              </a:rPr>
              <a:t>могут</a:t>
            </a:r>
            <a:r>
              <a:rPr lang="en-US" sz="2600" b="0" cap="all" dirty="0">
                <a:solidFill>
                  <a:schemeClr val="bg1"/>
                </a:solidFill>
              </a:rPr>
              <a:t> </a:t>
            </a:r>
            <a:r>
              <a:rPr lang="en-US" sz="2600" b="0" cap="all" dirty="0" err="1">
                <a:solidFill>
                  <a:schemeClr val="bg1"/>
                </a:solidFill>
              </a:rPr>
              <a:t>ожидать</a:t>
            </a:r>
            <a:r>
              <a:rPr lang="en-US" sz="2600" b="0" cap="all" dirty="0">
                <a:solidFill>
                  <a:schemeClr val="bg1"/>
                </a:solidFill>
              </a:rPr>
              <a:t> </a:t>
            </a:r>
            <a:r>
              <a:rPr lang="en-US" sz="2600" b="0" cap="all" dirty="0" err="1">
                <a:solidFill>
                  <a:schemeClr val="bg1"/>
                </a:solidFill>
              </a:rPr>
              <a:t>водительства</a:t>
            </a:r>
            <a:r>
              <a:rPr lang="en-US" sz="2600" b="0" cap="all" dirty="0">
                <a:solidFill>
                  <a:schemeClr val="bg1"/>
                </a:solidFill>
              </a:rPr>
              <a:t> </a:t>
            </a:r>
            <a:r>
              <a:rPr lang="en-US" sz="2600" b="0" cap="all" dirty="0" err="1">
                <a:solidFill>
                  <a:schemeClr val="bg1"/>
                </a:solidFill>
              </a:rPr>
              <a:t>Божьего</a:t>
            </a:r>
            <a:r>
              <a:rPr lang="en-US" sz="2600" b="0" cap="all" dirty="0">
                <a:solidFill>
                  <a:schemeClr val="bg1"/>
                </a:solidFill>
              </a:rPr>
              <a:t>, </a:t>
            </a:r>
            <a:r>
              <a:rPr lang="en-US" sz="2600" b="0" cap="all" dirty="0" err="1">
                <a:solidFill>
                  <a:schemeClr val="bg1"/>
                </a:solidFill>
              </a:rPr>
              <a:t>даже</a:t>
            </a:r>
            <a:r>
              <a:rPr lang="en-US" sz="2600" b="0" cap="all" dirty="0">
                <a:solidFill>
                  <a:schemeClr val="bg1"/>
                </a:solidFill>
              </a:rPr>
              <a:t> </a:t>
            </a:r>
            <a:r>
              <a:rPr lang="en-US" sz="2600" b="0" cap="all" dirty="0" err="1">
                <a:solidFill>
                  <a:schemeClr val="bg1"/>
                </a:solidFill>
              </a:rPr>
              <a:t>если</a:t>
            </a:r>
            <a:r>
              <a:rPr lang="en-US" sz="2600" b="0" cap="all" dirty="0">
                <a:solidFill>
                  <a:schemeClr val="bg1"/>
                </a:solidFill>
              </a:rPr>
              <a:t> </a:t>
            </a:r>
            <a:r>
              <a:rPr lang="en-US" sz="2600" b="0" cap="all" dirty="0" err="1">
                <a:solidFill>
                  <a:schemeClr val="bg1"/>
                </a:solidFill>
              </a:rPr>
              <a:t>это</a:t>
            </a:r>
            <a:r>
              <a:rPr lang="en-US" sz="2600" b="0" cap="all" dirty="0">
                <a:solidFill>
                  <a:schemeClr val="bg1"/>
                </a:solidFill>
              </a:rPr>
              <a:t> </a:t>
            </a:r>
            <a:r>
              <a:rPr lang="en-US" sz="2600" b="0" cap="all" dirty="0" err="1">
                <a:solidFill>
                  <a:schemeClr val="bg1"/>
                </a:solidFill>
              </a:rPr>
              <a:t>не</a:t>
            </a:r>
            <a:r>
              <a:rPr lang="en-US" sz="2600" b="0" cap="all" dirty="0">
                <a:solidFill>
                  <a:schemeClr val="bg1"/>
                </a:solidFill>
              </a:rPr>
              <a:t> </a:t>
            </a:r>
            <a:r>
              <a:rPr lang="en-US" sz="2600" b="0" cap="all" dirty="0" err="1">
                <a:solidFill>
                  <a:schemeClr val="bg1"/>
                </a:solidFill>
              </a:rPr>
              <a:t>всегда</a:t>
            </a:r>
            <a:r>
              <a:rPr lang="en-US" sz="2600" b="0" cap="all" dirty="0">
                <a:solidFill>
                  <a:schemeClr val="bg1"/>
                </a:solidFill>
              </a:rPr>
              <a:t> </a:t>
            </a:r>
            <a:r>
              <a:rPr lang="en-US" sz="2600" b="0" cap="all" dirty="0" err="1">
                <a:solidFill>
                  <a:schemeClr val="bg1"/>
                </a:solidFill>
              </a:rPr>
              <a:t>происходит</a:t>
            </a:r>
            <a:r>
              <a:rPr lang="en-US" sz="2600" b="0" cap="all" dirty="0">
                <a:solidFill>
                  <a:schemeClr val="bg1"/>
                </a:solidFill>
              </a:rPr>
              <a:t> </a:t>
            </a:r>
            <a:r>
              <a:rPr lang="en-US" sz="2600" b="0" cap="all" dirty="0" err="1">
                <a:solidFill>
                  <a:schemeClr val="bg1"/>
                </a:solidFill>
              </a:rPr>
              <a:t>драматическим</a:t>
            </a:r>
            <a:r>
              <a:rPr lang="en-US" sz="2600" b="0" cap="all" dirty="0">
                <a:solidFill>
                  <a:schemeClr val="bg1"/>
                </a:solidFill>
              </a:rPr>
              <a:t> </a:t>
            </a:r>
            <a:r>
              <a:rPr lang="en-US" sz="2600" b="0" cap="all" dirty="0" err="1">
                <a:solidFill>
                  <a:schemeClr val="bg1"/>
                </a:solidFill>
              </a:rPr>
              <a:t>или</a:t>
            </a:r>
            <a:r>
              <a:rPr lang="en-US" sz="2600" b="0" cap="all" dirty="0">
                <a:solidFill>
                  <a:schemeClr val="bg1"/>
                </a:solidFill>
              </a:rPr>
              <a:t> </a:t>
            </a:r>
            <a:r>
              <a:rPr lang="en-US" sz="2600" b="0" cap="all" dirty="0" err="1">
                <a:solidFill>
                  <a:schemeClr val="bg1"/>
                </a:solidFill>
              </a:rPr>
              <a:t>чудесным</a:t>
            </a:r>
            <a:r>
              <a:rPr lang="en-US" sz="2600" b="0" cap="all" dirty="0">
                <a:solidFill>
                  <a:schemeClr val="bg1"/>
                </a:solidFill>
              </a:rPr>
              <a:t> </a:t>
            </a:r>
            <a:r>
              <a:rPr lang="en-US" sz="2600" b="0" cap="all" dirty="0" err="1">
                <a:solidFill>
                  <a:schemeClr val="bg1"/>
                </a:solidFill>
              </a:rPr>
              <a:t>образом</a:t>
            </a:r>
            <a:br>
              <a:rPr lang="en-US" sz="2600" b="0" cap="all" dirty="0">
                <a:solidFill>
                  <a:schemeClr val="bg1"/>
                </a:solidFill>
              </a:rPr>
            </a:br>
            <a:endParaRPr lang="en-US" sz="2600" b="0" cap="all" dirty="0">
              <a:solidFill>
                <a:schemeClr val="bg1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1DF095C-665A-4B22-A777-D3196F4951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64472" y="1052464"/>
            <a:ext cx="3027528" cy="5115151"/>
          </a:xfrm>
          <a:prstGeom prst="rect">
            <a:avLst/>
          </a:prstGeom>
          <a:solidFill>
            <a:schemeClr val="bg2">
              <a:lumMod val="7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85AAE23-FCB6-4663-907C-0110B0FDC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6167615"/>
            <a:ext cx="12185902" cy="69038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C969C2C-E7E3-4052-87D4-61E733EC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112401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7C60369F-A41B-4D6E-8990-30E2715C5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43991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E9A171F-91A7-42F8-B25C-E38B244E7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1031500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103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99405E2-1A96-4DBA-A9DC-4C2A1B421C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1363234-E0BA-4476-B051-D8D9FA506B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470646"/>
            <a:ext cx="4062884" cy="572135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B2284B-EBD2-A24E-9CB4-14F70EB3DF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459" y="1200863"/>
            <a:ext cx="3119717" cy="4306007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</a:pPr>
            <a:r>
              <a:rPr lang="ru-KG" sz="1700">
                <a:solidFill>
                  <a:schemeClr val="bg1"/>
                </a:solidFill>
              </a:rPr>
              <a:t>Считаете ли вы, что где-то в мире есть только один человек, предназначеенный вам Богом?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32FF329-3A87-4F66-BA01-91CD63C81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2" y="-6572"/>
            <a:ext cx="4056987" cy="513288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79855050-A75B-4DD0-9B56-8B1C7722D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20996" y="534650"/>
            <a:ext cx="8071002" cy="568327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A286C7-EFC7-4DFE-967A-7E37BA0F36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6192001"/>
            <a:ext cx="12192000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0C9F0E8-EF8B-43C1-9C77-E9DDAF1A0F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59990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79DC473-98F8-45DF-B136-EC0F0F4C6B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470645"/>
            <a:ext cx="12192000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A59ACCB2-A8B4-48A2-8332-01EEDD232A0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7793540"/>
              </p:ext>
            </p:extLst>
          </p:nvPr>
        </p:nvGraphicFramePr>
        <p:xfrm>
          <a:off x="4757929" y="1164597"/>
          <a:ext cx="6790606" cy="4378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1159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99405E2-1A96-4DBA-A9DC-4C2A1B421C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855050-A75B-4DD0-9B56-8B1C7722D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7235" y="758246"/>
            <a:ext cx="4658480" cy="5386318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B1CF9B-654A-7448-AE2B-2D47D062A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18" y="1072110"/>
            <a:ext cx="3611029" cy="1862345"/>
          </a:xfrm>
        </p:spPr>
        <p:txBody>
          <a:bodyPr>
            <a:normAutofit/>
          </a:bodyPr>
          <a:lstStyle/>
          <a:p>
            <a:pPr algn="ctr"/>
            <a:r>
              <a:rPr lang="ru-KG" dirty="0"/>
              <a:t>1 вопрос: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060C0F7-61A6-4E64-A77E-AFBD811273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84060" y="0"/>
            <a:ext cx="7507940" cy="765228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05149A-4D3D-7B45-97C9-B62891D9A2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874" y="2934455"/>
            <a:ext cx="3616073" cy="2840139"/>
          </a:xfrm>
        </p:spPr>
        <p:txBody>
          <a:bodyPr anchor="t">
            <a:normAutofit/>
          </a:bodyPr>
          <a:lstStyle/>
          <a:p>
            <a:pPr algn="ctr"/>
            <a:r>
              <a:rPr lang="ru-KG" sz="3200" dirty="0"/>
              <a:t>Почему я ищу спутника жизни?</a:t>
            </a:r>
          </a:p>
        </p:txBody>
      </p:sp>
      <p:pic>
        <p:nvPicPr>
          <p:cNvPr id="7" name="Graphic 6" descr="Magnifying glass">
            <a:extLst>
              <a:ext uri="{FF2B5EF4-FFF2-40B4-BE49-F238E27FC236}">
                <a16:creationId xmlns:a16="http://schemas.microsoft.com/office/drawing/2014/main" id="{15F3E892-FB7E-489F-8139-B2230F6AFC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12911" y="1295962"/>
            <a:ext cx="4266076" cy="426607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BCF4857D-F003-4CA1-82AB-00900B100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6" y="6144564"/>
            <a:ext cx="4656246" cy="7134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B791336-FCAA-4174-9303-B3F3748611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715122" y="6167615"/>
            <a:ext cx="7473828" cy="69038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A212158-300D-44D0-9CCE-472C3F669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109423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88521F4-D44A-42C5-9BDB-5CA255540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6241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E6738EB-6FF0-4AF9-8462-57F4494B8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713436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06181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99405E2-1A96-4DBA-A9DC-4C2A1B421C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855050-A75B-4DD0-9B56-8B1C7722D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7235" y="758246"/>
            <a:ext cx="4658480" cy="5386318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E11651-17B5-4C47-AC84-7C921307C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18" y="1072110"/>
            <a:ext cx="3611029" cy="1862345"/>
          </a:xfrm>
        </p:spPr>
        <p:txBody>
          <a:bodyPr>
            <a:normAutofit/>
          </a:bodyPr>
          <a:lstStyle/>
          <a:p>
            <a:r>
              <a:rPr lang="ru-KG" sz="2800" dirty="0"/>
              <a:t>Влюбленность</a:t>
            </a:r>
            <a:endParaRPr lang="ru-KG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060C0F7-61A6-4E64-A77E-AFBD811273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84060" y="0"/>
            <a:ext cx="7507940" cy="765228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76CB3B-311C-684A-8143-C7ABFAB748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874" y="2934455"/>
            <a:ext cx="3616073" cy="2840139"/>
          </a:xfrm>
        </p:spPr>
        <p:txBody>
          <a:bodyPr anchor="t">
            <a:normAutofit/>
          </a:bodyPr>
          <a:lstStyle/>
          <a:p>
            <a:r>
              <a:rPr lang="ru-KG" dirty="0"/>
              <a:t>Однако это лишь эмоциональный взлет, который не может длиться долго</a:t>
            </a:r>
          </a:p>
        </p:txBody>
      </p:sp>
      <p:pic>
        <p:nvPicPr>
          <p:cNvPr id="5" name="Picture 4" descr="Выноски, которые нравятся орфографии">
            <a:extLst>
              <a:ext uri="{FF2B5EF4-FFF2-40B4-BE49-F238E27FC236}">
                <a16:creationId xmlns:a16="http://schemas.microsoft.com/office/drawing/2014/main" id="{854749C6-AB91-4573-ACB5-EBC5055965C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95" r="1921" b="-1"/>
          <a:stretch/>
        </p:blipFill>
        <p:spPr>
          <a:xfrm>
            <a:off x="4695713" y="713436"/>
            <a:ext cx="7500472" cy="543112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CF4857D-F003-4CA1-82AB-00900B100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6" y="6144564"/>
            <a:ext cx="4656246" cy="7134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B791336-FCAA-4174-9303-B3F3748611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715122" y="6167615"/>
            <a:ext cx="7473828" cy="69038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A212158-300D-44D0-9CCE-472C3F669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109423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8521F4-D44A-42C5-9BDB-5CA255540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6241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E6738EB-6FF0-4AF9-8462-57F4494B8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713436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87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8">
            <a:extLst>
              <a:ext uri="{FF2B5EF4-FFF2-40B4-BE49-F238E27FC236}">
                <a16:creationId xmlns:a16="http://schemas.microsoft.com/office/drawing/2014/main" id="{099405E2-1A96-4DBA-A9DC-4C2A1B421C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10">
            <a:extLst>
              <a:ext uri="{FF2B5EF4-FFF2-40B4-BE49-F238E27FC236}">
                <a16:creationId xmlns:a16="http://schemas.microsoft.com/office/drawing/2014/main" id="{BCF4857D-F003-4CA1-82AB-00900B100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426072" cy="1804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4" descr="Закрыть страницы с сердечками в книге">
            <a:extLst>
              <a:ext uri="{FF2B5EF4-FFF2-40B4-BE49-F238E27FC236}">
                <a16:creationId xmlns:a16="http://schemas.microsoft.com/office/drawing/2014/main" id="{5B438D2F-1817-4875-BB93-AC23CDB7C22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41" r="15446" b="-2"/>
          <a:stretch/>
        </p:blipFill>
        <p:spPr>
          <a:xfrm>
            <a:off x="20" y="1804072"/>
            <a:ext cx="4458058" cy="4349801"/>
          </a:xfrm>
          <a:prstGeom prst="rect">
            <a:avLst/>
          </a:prstGeom>
        </p:spPr>
      </p:pic>
      <p:sp>
        <p:nvSpPr>
          <p:cNvPr id="28" name="Rectangle 12">
            <a:extLst>
              <a:ext uri="{FF2B5EF4-FFF2-40B4-BE49-F238E27FC236}">
                <a16:creationId xmlns:a16="http://schemas.microsoft.com/office/drawing/2014/main" id="{79855050-A75B-4DD0-9B56-8B1C7722D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426076" y="0"/>
            <a:ext cx="7765922" cy="616761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B7E977-31BB-2049-84CB-B6A5124054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634" y="332450"/>
            <a:ext cx="6754447" cy="1471622"/>
          </a:xfrm>
        </p:spPr>
        <p:txBody>
          <a:bodyPr anchor="b">
            <a:normAutofit/>
          </a:bodyPr>
          <a:lstStyle/>
          <a:p>
            <a:r>
              <a:rPr lang="ru-KG" dirty="0"/>
              <a:t>Любовь</a:t>
            </a:r>
          </a:p>
        </p:txBody>
      </p:sp>
      <p:sp>
        <p:nvSpPr>
          <p:cNvPr id="29" name="Rectangle 14">
            <a:extLst>
              <a:ext uri="{FF2B5EF4-FFF2-40B4-BE49-F238E27FC236}">
                <a16:creationId xmlns:a16="http://schemas.microsoft.com/office/drawing/2014/main" id="{5E6738EB-6FF0-4AF9-8462-57F4494B8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753806"/>
            <a:ext cx="4425696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C0E5C5-8E0C-E44F-83C0-C693AD12F1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637" y="1940001"/>
            <a:ext cx="6754446" cy="3834594"/>
          </a:xfrm>
        </p:spPr>
        <p:txBody>
          <a:bodyPr anchor="t">
            <a:normAutofit/>
          </a:bodyPr>
          <a:lstStyle/>
          <a:p>
            <a:r>
              <a:rPr lang="ru-KG" sz="2800" dirty="0"/>
              <a:t>Чтобы любовь крепла и возрастала должны установиться жертвенные отношения, направленные друг на друга</a:t>
            </a:r>
          </a:p>
        </p:txBody>
      </p:sp>
      <p:sp>
        <p:nvSpPr>
          <p:cNvPr id="30" name="Rectangle 16">
            <a:extLst>
              <a:ext uri="{FF2B5EF4-FFF2-40B4-BE49-F238E27FC236}">
                <a16:creationId xmlns:a16="http://schemas.microsoft.com/office/drawing/2014/main" id="{DB791336-FCAA-4174-9303-B3F3748611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049" y="6167615"/>
            <a:ext cx="12192001" cy="69038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18">
            <a:extLst>
              <a:ext uri="{FF2B5EF4-FFF2-40B4-BE49-F238E27FC236}">
                <a16:creationId xmlns:a16="http://schemas.microsoft.com/office/drawing/2014/main" id="{CA212158-300D-44D0-9CCE-472C3F669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109423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20">
            <a:extLst>
              <a:ext uri="{FF2B5EF4-FFF2-40B4-BE49-F238E27FC236}">
                <a16:creationId xmlns:a16="http://schemas.microsoft.com/office/drawing/2014/main" id="{988521F4-D44A-42C5-9BDB-5CA255540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4070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73674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9DC21E-D832-5B41-AA4E-221196EA8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KG" sz="2400" dirty="0"/>
              <a:t>Удовлетворение потребностей</a:t>
            </a:r>
            <a:endParaRPr lang="ru-KG" dirty="0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EFF9865A-828B-418A-A9E5-83232BC1A9A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376671" y="705113"/>
          <a:ext cx="6172412" cy="51974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64321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9405E2-1A96-4DBA-A9DC-4C2A1B421C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855050-A75B-4DD0-9B56-8B1C7722D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048" y="1767385"/>
            <a:ext cx="12188950" cy="4367284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C537E1-58EC-404B-BBA7-C50B12A08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18" y="2138901"/>
            <a:ext cx="3411973" cy="3635693"/>
          </a:xfrm>
        </p:spPr>
        <p:txBody>
          <a:bodyPr>
            <a:normAutofit/>
          </a:bodyPr>
          <a:lstStyle/>
          <a:p>
            <a:br>
              <a:rPr lang="ru-KG" dirty="0"/>
            </a:br>
            <a:r>
              <a:rPr lang="ru-KG" dirty="0"/>
              <a:t>Божья воля</a:t>
            </a:r>
            <a:br>
              <a:rPr lang="ru-KG" dirty="0"/>
            </a:br>
            <a:endParaRPr lang="ru-KG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F4857D-F003-4CA1-82AB-00900B100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426072" cy="1804072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E6738EB-6FF0-4AF9-8462-57F4494B8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1753806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B791336-FCAA-4174-9303-B3F3748611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394069" y="6167615"/>
            <a:ext cx="7794882" cy="69038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A212158-300D-44D0-9CCE-472C3F669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109423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88521F4-D44A-42C5-9BDB-5CA255540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4070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72E845-05DE-C04C-B3FC-5A06AC91A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637" y="2138901"/>
            <a:ext cx="6754446" cy="3635693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ru-RU" dirty="0"/>
              <a:t>Некоторые из этих причин незрелы и эгоцентричны, другие более разумны и взвешены, но при всем при этом нужно помнить, что люди заключают брак потому, что Бог создал нас мужчинами и женщинами, узаконил брак как развитие дружеских отношений, взаимопомощи и полового общения и назвал в Своем слове брак достойным. </a:t>
            </a:r>
            <a:endParaRPr lang="ru-KG" dirty="0"/>
          </a:p>
          <a:p>
            <a:pPr>
              <a:lnSpc>
                <a:spcPct val="130000"/>
              </a:lnSpc>
            </a:pPr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631459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8">
            <a:extLst>
              <a:ext uri="{FF2B5EF4-FFF2-40B4-BE49-F238E27FC236}">
                <a16:creationId xmlns:a16="http://schemas.microsoft.com/office/drawing/2014/main" id="{1ED69555-EE48-4B19-812B-4E1068DBF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73754" y="0"/>
            <a:ext cx="4618246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57">
            <a:extLst>
              <a:ext uri="{FF2B5EF4-FFF2-40B4-BE49-F238E27FC236}">
                <a16:creationId xmlns:a16="http://schemas.microsoft.com/office/drawing/2014/main" id="{57AEB73D-F521-4B19-820F-12DB6BCC8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33" name="Rectangle 12">
            <a:extLst>
              <a:ext uri="{FF2B5EF4-FFF2-40B4-BE49-F238E27FC236}">
                <a16:creationId xmlns:a16="http://schemas.microsoft.com/office/drawing/2014/main" id="{6B72EEBA-3A5D-41CE-8465-A45A0F656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0121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4" name="Rectangle 14">
            <a:extLst>
              <a:ext uri="{FF2B5EF4-FFF2-40B4-BE49-F238E27FC236}">
                <a16:creationId xmlns:a16="http://schemas.microsoft.com/office/drawing/2014/main" id="{EA164D6B-6878-4B9F-A2D0-985D39B17B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Rectangle 16">
            <a:extLst>
              <a:ext uri="{FF2B5EF4-FFF2-40B4-BE49-F238E27FC236}">
                <a16:creationId xmlns:a16="http://schemas.microsoft.com/office/drawing/2014/main" id="{362F176A-9349-4CD7-8042-59C0200C8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7855" y="-4078"/>
            <a:ext cx="4641096" cy="105654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4" descr="Красное игрушка человек спереди двух линий белого">
            <a:extLst>
              <a:ext uri="{FF2B5EF4-FFF2-40B4-BE49-F238E27FC236}">
                <a16:creationId xmlns:a16="http://schemas.microsoft.com/office/drawing/2014/main" id="{AE1F185D-E8B8-4B9F-8F40-7228E244B1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22"/>
          <a:stretch/>
        </p:blipFill>
        <p:spPr>
          <a:xfrm>
            <a:off x="20" y="1074544"/>
            <a:ext cx="7562606" cy="5069861"/>
          </a:xfrm>
          <a:prstGeom prst="rect">
            <a:avLst/>
          </a:prstGeom>
        </p:spPr>
      </p:pic>
      <p:sp>
        <p:nvSpPr>
          <p:cNvPr id="37" name="Rectangle 18">
            <a:extLst>
              <a:ext uri="{FF2B5EF4-FFF2-40B4-BE49-F238E27FC236}">
                <a16:creationId xmlns:a16="http://schemas.microsoft.com/office/drawing/2014/main" id="{4E9A171F-91A7-42F8-B25C-E38B244E7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1031500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20">
            <a:extLst>
              <a:ext uri="{FF2B5EF4-FFF2-40B4-BE49-F238E27FC236}">
                <a16:creationId xmlns:a16="http://schemas.microsoft.com/office/drawing/2014/main" id="{064738AB-B6BE-4867-889A-52CE4AC8DB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5468" y="1095508"/>
            <a:ext cx="4603482" cy="5016893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967ECA-E2D6-CE4F-B21E-280F51B94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3503" y="1709530"/>
            <a:ext cx="3754671" cy="2528515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15000"/>
              </a:lnSpc>
            </a:pPr>
            <a:r>
              <a:rPr lang="en-US" sz="2500" b="0" cap="all">
                <a:solidFill>
                  <a:schemeClr val="tx2"/>
                </a:solidFill>
              </a:rPr>
              <a:t>Почему все же люди так часто совершают неразумный выбор? </a:t>
            </a:r>
          </a:p>
        </p:txBody>
      </p:sp>
      <p:sp>
        <p:nvSpPr>
          <p:cNvPr id="39" name="Rectangle 22">
            <a:extLst>
              <a:ext uri="{FF2B5EF4-FFF2-40B4-BE49-F238E27FC236}">
                <a16:creationId xmlns:a16="http://schemas.microsoft.com/office/drawing/2014/main" id="{57851D67-7085-40E2-B146-F91433A28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144405"/>
            <a:ext cx="7534656" cy="7135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24">
            <a:extLst>
              <a:ext uri="{FF2B5EF4-FFF2-40B4-BE49-F238E27FC236}">
                <a16:creationId xmlns:a16="http://schemas.microsoft.com/office/drawing/2014/main" id="{985AAE23-FCB6-4663-907C-0110B0FDC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5468" y="6167615"/>
            <a:ext cx="4603482" cy="69038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26">
            <a:extLst>
              <a:ext uri="{FF2B5EF4-FFF2-40B4-BE49-F238E27FC236}">
                <a16:creationId xmlns:a16="http://schemas.microsoft.com/office/drawing/2014/main" id="{9C969C2C-E7E3-4052-87D4-61E733EC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112401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28">
            <a:extLst>
              <a:ext uri="{FF2B5EF4-FFF2-40B4-BE49-F238E27FC236}">
                <a16:creationId xmlns:a16="http://schemas.microsoft.com/office/drawing/2014/main" id="{7C60369F-A41B-4D6E-8990-30E2715C5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1459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6529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2ECA4CB2-9071-41EB-AABB-2D8EB939D0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5" name="Picture 4" descr="Человек, лестница">
            <a:extLst>
              <a:ext uri="{FF2B5EF4-FFF2-40B4-BE49-F238E27FC236}">
                <a16:creationId xmlns:a16="http://schemas.microsoft.com/office/drawing/2014/main" id="{F98F865B-43E5-426A-996A-9D9350951E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795" r="11483" b="2"/>
          <a:stretch/>
        </p:blipFill>
        <p:spPr>
          <a:xfrm>
            <a:off x="1" y="10"/>
            <a:ext cx="4654296" cy="5290511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EB86F6BD-9C49-4F4F-99EA-9C5AA31835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97806" y="-2"/>
            <a:ext cx="7494194" cy="16419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6FA99C-D00F-7F41-8D46-87DD4B5737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6671" y="265706"/>
            <a:ext cx="6399212" cy="1162801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</a:pPr>
            <a:r>
              <a:rPr lang="ru-KG" sz="2300">
                <a:solidFill>
                  <a:schemeClr val="bg1"/>
                </a:solidFill>
              </a:rPr>
              <a:t>Хотя выбор спутника жизни входит в число наиболее важных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7DA365B-E064-481A-A62D-18CD31DB3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74795" y="1658471"/>
            <a:ext cx="7517205" cy="354105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6DBE49D-AABD-458B-B2DF-4D5FA7D5C7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205919"/>
            <a:ext cx="4651248" cy="16520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6833CC6-729B-40E8-B891-D93467E34B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236801" y="3396995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C695BC6-7EEC-D24B-84E1-BA3770CB5A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6670" y="1940119"/>
            <a:ext cx="6172413" cy="3029446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KG" dirty="0"/>
              <a:t>Его редко совершают на основании логики и анализа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KG" dirty="0"/>
              <a:t>Скореее люди идут на поводу у неосознанных влечений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KG" dirty="0"/>
              <a:t>Поддаются давлению родителей или общества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KG" dirty="0"/>
              <a:t>Покоряются собственным страхам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5757897-7307-46AF-923D-FF5BF45DD0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5205919"/>
            <a:ext cx="1218895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020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1ED69555-EE48-4B19-812B-4E1068DBF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73754" y="0"/>
            <a:ext cx="4618246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57">
            <a:extLst>
              <a:ext uri="{FF2B5EF4-FFF2-40B4-BE49-F238E27FC236}">
                <a16:creationId xmlns:a16="http://schemas.microsoft.com/office/drawing/2014/main" id="{57AEB73D-F521-4B19-820F-12DB6BCC8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B72EEBA-3A5D-41CE-8465-A45A0F656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0121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CA22F210-7186-4074-94C5-FAD2C2EB15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17" descr="Маленькие розовые сердечки с солнечным светом">
            <a:extLst>
              <a:ext uri="{FF2B5EF4-FFF2-40B4-BE49-F238E27FC236}">
                <a16:creationId xmlns:a16="http://schemas.microsoft.com/office/drawing/2014/main" id="{C1780826-246A-472A-AD82-384FD090D76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045"/>
          <a:stretch/>
        </p:blipFill>
        <p:spPr>
          <a:xfrm>
            <a:off x="20" y="-2"/>
            <a:ext cx="12191980" cy="6858002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11C4FED8-D85F-4B52-875F-AB6873B503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168639" cy="6858000"/>
          </a:xfrm>
          <a:prstGeom prst="rect">
            <a:avLst/>
          </a:prstGeom>
          <a:gradFill>
            <a:gsLst>
              <a:gs pos="58000">
                <a:schemeClr val="tx1">
                  <a:alpha val="55000"/>
                </a:schemeClr>
              </a:gs>
              <a:gs pos="33000">
                <a:schemeClr val="tx1">
                  <a:alpha val="40000"/>
                </a:schemeClr>
              </a:gs>
              <a:gs pos="3000">
                <a:schemeClr val="tx1">
                  <a:alpha val="0"/>
                </a:schemeClr>
              </a:gs>
              <a:gs pos="100000">
                <a:schemeClr val="tx1">
                  <a:alpha val="5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7D1EA2-1589-C04A-93D4-A2CAD3D39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663" y="863600"/>
            <a:ext cx="6642548" cy="1929195"/>
          </a:xfrm>
        </p:spPr>
        <p:txBody>
          <a:bodyPr vert="horz" lIns="109728" tIns="109728" rIns="109728" bIns="91440" rtlCol="0" anchor="b">
            <a:normAutofit fontScale="90000"/>
          </a:bodyPr>
          <a:lstStyle/>
          <a:p>
            <a:pPr>
              <a:lnSpc>
                <a:spcPct val="115000"/>
              </a:lnSpc>
            </a:pPr>
            <a:r>
              <a:rPr lang="en-US" sz="4200" b="0" cap="all" dirty="0" err="1">
                <a:solidFill>
                  <a:schemeClr val="bg1"/>
                </a:solidFill>
              </a:rPr>
              <a:t>Какое</a:t>
            </a:r>
            <a:r>
              <a:rPr lang="en-US" sz="4200" b="0" cap="all" dirty="0">
                <a:solidFill>
                  <a:schemeClr val="bg1"/>
                </a:solidFill>
              </a:rPr>
              <a:t> </a:t>
            </a:r>
            <a:r>
              <a:rPr lang="en-US" sz="4200" b="0" cap="all" dirty="0" err="1">
                <a:solidFill>
                  <a:schemeClr val="bg1"/>
                </a:solidFill>
              </a:rPr>
              <a:t>решение</a:t>
            </a:r>
            <a:r>
              <a:rPr lang="en-US" sz="4200" b="0" cap="all" dirty="0">
                <a:solidFill>
                  <a:schemeClr val="bg1"/>
                </a:solidFill>
              </a:rPr>
              <a:t> </a:t>
            </a:r>
            <a:r>
              <a:rPr lang="en-US" sz="4200" b="0" cap="all" dirty="0" err="1">
                <a:solidFill>
                  <a:schemeClr val="bg1"/>
                </a:solidFill>
              </a:rPr>
              <a:t>в</a:t>
            </a:r>
            <a:r>
              <a:rPr lang="en-US" sz="4200" b="0" cap="all" dirty="0">
                <a:solidFill>
                  <a:schemeClr val="bg1"/>
                </a:solidFill>
              </a:rPr>
              <a:t> </a:t>
            </a:r>
            <a:r>
              <a:rPr lang="en-US" sz="4200" b="0" cap="all" dirty="0" err="1">
                <a:solidFill>
                  <a:schemeClr val="bg1"/>
                </a:solidFill>
              </a:rPr>
              <a:t>жизни</a:t>
            </a:r>
            <a:r>
              <a:rPr lang="en-US" sz="4200" b="0" cap="all" dirty="0">
                <a:solidFill>
                  <a:schemeClr val="bg1"/>
                </a:solidFill>
              </a:rPr>
              <a:t> </a:t>
            </a:r>
            <a:r>
              <a:rPr lang="en-US" sz="4200" b="0" cap="all" dirty="0" err="1">
                <a:solidFill>
                  <a:schemeClr val="bg1"/>
                </a:solidFill>
              </a:rPr>
              <a:t>является</a:t>
            </a:r>
            <a:r>
              <a:rPr lang="en-US" sz="4200" b="0" cap="all" dirty="0">
                <a:solidFill>
                  <a:schemeClr val="bg1"/>
                </a:solidFill>
              </a:rPr>
              <a:t> </a:t>
            </a:r>
            <a:r>
              <a:rPr lang="en-US" sz="4200" b="0" cap="all" dirty="0" err="1">
                <a:solidFill>
                  <a:schemeClr val="bg1"/>
                </a:solidFill>
              </a:rPr>
              <a:t>самым</a:t>
            </a:r>
            <a:r>
              <a:rPr lang="en-US" sz="4200" b="0" cap="all" dirty="0">
                <a:solidFill>
                  <a:schemeClr val="bg1"/>
                </a:solidFill>
              </a:rPr>
              <a:t> </a:t>
            </a:r>
            <a:r>
              <a:rPr lang="en-US" sz="4200" b="0" cap="all" dirty="0" err="1">
                <a:solidFill>
                  <a:schemeClr val="bg1"/>
                </a:solidFill>
              </a:rPr>
              <a:t>важным</a:t>
            </a:r>
            <a:r>
              <a:rPr lang="en-US" sz="4200" b="0" cap="all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986BCF-AFFB-9D46-931F-5E1467E492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827" y="3132083"/>
            <a:ext cx="6470048" cy="3230179"/>
          </a:xfrm>
        </p:spPr>
        <p:txBody>
          <a:bodyPr vert="horz" lIns="109728" tIns="109728" rIns="109728" bIns="91440" rtlCol="0" anchor="t">
            <a:normAutofit fontScale="92500" lnSpcReduction="20000"/>
          </a:bodyPr>
          <a:lstStyle/>
          <a:p>
            <a:pPr algn="ctr">
              <a:lnSpc>
                <a:spcPct val="150000"/>
              </a:lnSpc>
            </a:pPr>
            <a:r>
              <a:rPr lang="en-US" sz="5400" dirty="0" err="1">
                <a:solidFill>
                  <a:schemeClr val="bg1"/>
                </a:solidFill>
              </a:rPr>
              <a:t>Принять</a:t>
            </a:r>
            <a:r>
              <a:rPr lang="en-US" sz="5400" dirty="0">
                <a:solidFill>
                  <a:schemeClr val="bg1"/>
                </a:solidFill>
              </a:rPr>
              <a:t> </a:t>
            </a:r>
            <a:r>
              <a:rPr lang="en-US" sz="5400" dirty="0" err="1">
                <a:solidFill>
                  <a:schemeClr val="bg1"/>
                </a:solidFill>
              </a:rPr>
              <a:t>Господа</a:t>
            </a:r>
            <a:r>
              <a:rPr lang="en-US" sz="5400" dirty="0">
                <a:solidFill>
                  <a:schemeClr val="bg1"/>
                </a:solidFill>
              </a:rPr>
              <a:t> </a:t>
            </a:r>
            <a:r>
              <a:rPr lang="en-US" sz="5400" dirty="0" err="1">
                <a:solidFill>
                  <a:schemeClr val="bg1"/>
                </a:solidFill>
              </a:rPr>
              <a:t>Иисуса</a:t>
            </a:r>
            <a:r>
              <a:rPr lang="en-US" sz="5400" dirty="0">
                <a:solidFill>
                  <a:schemeClr val="bg1"/>
                </a:solidFill>
              </a:rPr>
              <a:t> </a:t>
            </a:r>
            <a:r>
              <a:rPr lang="en-US" sz="5400" dirty="0" err="1">
                <a:solidFill>
                  <a:schemeClr val="bg1"/>
                </a:solidFill>
              </a:rPr>
              <a:t>Христа</a:t>
            </a:r>
            <a:r>
              <a:rPr lang="en-US" sz="5400" dirty="0">
                <a:solidFill>
                  <a:schemeClr val="bg1"/>
                </a:solidFill>
              </a:rPr>
              <a:t> </a:t>
            </a:r>
            <a:r>
              <a:rPr lang="en-US" sz="5400" dirty="0" err="1">
                <a:solidFill>
                  <a:schemeClr val="bg1"/>
                </a:solidFill>
              </a:rPr>
              <a:t>в</a:t>
            </a:r>
            <a:r>
              <a:rPr lang="en-US" sz="5400" dirty="0">
                <a:solidFill>
                  <a:schemeClr val="bg1"/>
                </a:solidFill>
              </a:rPr>
              <a:t> </a:t>
            </a:r>
            <a:r>
              <a:rPr lang="en-US" sz="5400" dirty="0" err="1">
                <a:solidFill>
                  <a:schemeClr val="bg1"/>
                </a:solidFill>
              </a:rPr>
              <a:t>свое</a:t>
            </a:r>
            <a:r>
              <a:rPr lang="en-US" sz="5400" dirty="0">
                <a:solidFill>
                  <a:schemeClr val="bg1"/>
                </a:solidFill>
              </a:rPr>
              <a:t> </a:t>
            </a:r>
            <a:r>
              <a:rPr lang="en-US" sz="5400" dirty="0" err="1">
                <a:solidFill>
                  <a:schemeClr val="bg1"/>
                </a:solidFill>
              </a:rPr>
              <a:t>сердце</a:t>
            </a:r>
            <a:r>
              <a:rPr lang="en-US" sz="5400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053186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ED69555-EE48-4B19-812B-4E1068DBF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73754" y="0"/>
            <a:ext cx="4618246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57">
            <a:extLst>
              <a:ext uri="{FF2B5EF4-FFF2-40B4-BE49-F238E27FC236}">
                <a16:creationId xmlns:a16="http://schemas.microsoft.com/office/drawing/2014/main" id="{57AEB73D-F521-4B19-820F-12DB6BCC8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B72EEBA-3A5D-41CE-8465-A45A0F656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0121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EA164D6B-6878-4B9F-A2D0-985D39B17B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A175829-70EA-4A6D-978C-4D0923059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99696" y="-2"/>
            <a:ext cx="4392304" cy="121842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5D2B4A-3399-4CCF-A171-7F8B1BF54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259253"/>
            <a:ext cx="640080" cy="43627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8F8051A-999C-4F38-985C-673617805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1238464"/>
            <a:ext cx="7201313" cy="44042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6C236A-BA15-0842-A358-A4E9811B9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9589" y="1536751"/>
            <a:ext cx="6073254" cy="3807725"/>
          </a:xfrm>
        </p:spPr>
        <p:txBody>
          <a:bodyPr vert="horz" lIns="109728" tIns="109728" rIns="109728" bIns="91440" rtlCol="0" anchor="ctr">
            <a:normAutofit/>
          </a:bodyPr>
          <a:lstStyle/>
          <a:p>
            <a:pPr algn="ctr">
              <a:lnSpc>
                <a:spcPct val="115000"/>
              </a:lnSpc>
            </a:pPr>
            <a:r>
              <a:rPr lang="en-US" sz="4000" b="0" cap="all" dirty="0" err="1">
                <a:solidFill>
                  <a:schemeClr val="bg1"/>
                </a:solidFill>
              </a:rPr>
              <a:t>В</a:t>
            </a:r>
            <a:r>
              <a:rPr lang="en-US" sz="4000" b="0" cap="all" dirty="0">
                <a:solidFill>
                  <a:schemeClr val="bg1"/>
                </a:solidFill>
              </a:rPr>
              <a:t> </a:t>
            </a:r>
            <a:r>
              <a:rPr lang="en-US" sz="4000" b="0" cap="all" dirty="0" err="1">
                <a:solidFill>
                  <a:schemeClr val="bg1"/>
                </a:solidFill>
              </a:rPr>
              <a:t>последствии</a:t>
            </a:r>
            <a:endParaRPr lang="en-US" sz="4000" b="0" cap="all" dirty="0">
              <a:solidFill>
                <a:schemeClr val="bg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85AAE23-FCB6-4663-907C-0110B0FDC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5608879"/>
            <a:ext cx="7759826" cy="124912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1DF095C-665A-4B22-A777-D3196F4951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43063" y="1226851"/>
            <a:ext cx="4348937" cy="442752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A71BBA-2B3D-B64D-88A2-3C7F8CE92A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8906" y="1926016"/>
            <a:ext cx="3055581" cy="3029195"/>
          </a:xfrm>
        </p:spPr>
        <p:txBody>
          <a:bodyPr vert="horz" lIns="109728" tIns="109728" rIns="109728" bIns="91440" rtlCol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400" b="0">
                <a:solidFill>
                  <a:schemeClr val="tx1">
                    <a:lumMod val="85000"/>
                    <a:lumOff val="15000"/>
                  </a:schemeClr>
                </a:solidFill>
              </a:rPr>
              <a:t>Такие отношения становятся аномальными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EA1DA1C-6CE0-4AE4-918F-CC0E685C5F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99696" y="5631149"/>
            <a:ext cx="4392304" cy="12268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5E389A3-2501-4131-8C64-1530AAF5F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70965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A001026-2FEF-483E-964D-67CD7E096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1204578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AEB196E-F444-432F-8790-88C18E667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5598792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3653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72526924-84D3-45FB-A5FE-62D8FCBF53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C2A6256-1DD0-4E4B-A8B3-9A711B4DBE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8768" y="2130218"/>
            <a:ext cx="11153231" cy="472778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1760540-185E-4652-BFD2-9B362EF3B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6641"/>
            <a:ext cx="12192000" cy="13477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747444-6598-274B-9651-9A3226338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5371" y="1044054"/>
            <a:ext cx="10013709" cy="1030360"/>
          </a:xfrm>
        </p:spPr>
        <p:txBody>
          <a:bodyPr>
            <a:normAutofit/>
          </a:bodyPr>
          <a:lstStyle/>
          <a:p>
            <a:r>
              <a:rPr lang="ru-KG">
                <a:solidFill>
                  <a:schemeClr val="bg1"/>
                </a:solidFill>
              </a:rPr>
              <a:t>Кроме того,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29789F4-85C1-41A0-83EB-992E22210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962423"/>
            <a:ext cx="1006766" cy="12161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D9D367D-6DD2-4A7C-8918-0DCAC2975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390232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EB1BA88-0066-5347-BF36-95DD16152A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5371" y="2702257"/>
            <a:ext cx="9935571" cy="3426158"/>
          </a:xfrm>
        </p:spPr>
        <p:txBody>
          <a:bodyPr anchor="t">
            <a:normAutofit/>
          </a:bodyPr>
          <a:lstStyle/>
          <a:p>
            <a:r>
              <a:rPr lang="ru-RU" sz="2800" dirty="0"/>
              <a:t>Люди часто вступают в брак с завышенными ожиданиями по поводу удовлетворения своих потребностей в этих отношениях</a:t>
            </a:r>
            <a:r>
              <a:rPr lang="ru-RU" dirty="0"/>
              <a:t>. </a:t>
            </a:r>
            <a:endParaRPr lang="ru-KG" dirty="0"/>
          </a:p>
          <a:p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26211504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099405E2-1A96-4DBA-A9DC-4C2A1B421C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9855050-A75B-4DD0-9B56-8B1C7722D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7235" y="758246"/>
            <a:ext cx="4658480" cy="5386318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F7516A-3FCD-FE4C-A615-CECA03B49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18" y="1072110"/>
            <a:ext cx="3611029" cy="1862345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</a:pPr>
            <a:r>
              <a:rPr lang="ru-KG" sz="2500" dirty="0"/>
              <a:t>Постарайтесь снизить свои ожидания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060C0F7-61A6-4E64-A77E-AFBD811273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84060" y="0"/>
            <a:ext cx="7507940" cy="765228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Объект 2">
            <a:extLst>
              <a:ext uri="{FF2B5EF4-FFF2-40B4-BE49-F238E27FC236}">
                <a16:creationId xmlns:a16="http://schemas.microsoft.com/office/drawing/2014/main" id="{7E7218FA-48CA-664C-B5E9-964B57BD63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698" y="2934455"/>
            <a:ext cx="3901250" cy="2840139"/>
          </a:xfrm>
        </p:spPr>
        <p:txBody>
          <a:bodyPr anchor="t">
            <a:norm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900" dirty="0"/>
              <a:t>Необходимо понять, что ваш партнер фактически ничего вам не должен 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900" dirty="0"/>
              <a:t>Все, что он делает со своей стороны, он делает добровольно и из любви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900" dirty="0"/>
              <a:t> Он не обязан делать вас счастливым человеком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900" dirty="0"/>
              <a:t> Наше счастье – это наш личный выбор. И в этом смысле наличие или отсутствие партнера в нашей жизни не должно менять слишком много.  Настоящее счастье и удовлетворение мы должны находить в Боге. </a:t>
            </a:r>
            <a:endParaRPr lang="ru-KG" sz="900" dirty="0"/>
          </a:p>
        </p:txBody>
      </p:sp>
      <p:pic>
        <p:nvPicPr>
          <p:cNvPr id="61" name="Picture 37" descr="Люди, у которых есть поле &quot;трава&quot; и нравится солнце">
            <a:extLst>
              <a:ext uri="{FF2B5EF4-FFF2-40B4-BE49-F238E27FC236}">
                <a16:creationId xmlns:a16="http://schemas.microsoft.com/office/drawing/2014/main" id="{09C0CE4D-1864-41C0-9589-6F38E857C1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7" r="-1" b="-1"/>
          <a:stretch/>
        </p:blipFill>
        <p:spPr>
          <a:xfrm>
            <a:off x="4695713" y="713436"/>
            <a:ext cx="7500472" cy="5431128"/>
          </a:xfrm>
          <a:prstGeom prst="rect">
            <a:avLst/>
          </a:prstGeom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id="{BCF4857D-F003-4CA1-82AB-00900B100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6" y="6144564"/>
            <a:ext cx="4656246" cy="7134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DB791336-FCAA-4174-9303-B3F3748611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715122" y="6167615"/>
            <a:ext cx="7473828" cy="69038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CA212158-300D-44D0-9CCE-472C3F669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109423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Rectangle 82">
            <a:extLst>
              <a:ext uri="{FF2B5EF4-FFF2-40B4-BE49-F238E27FC236}">
                <a16:creationId xmlns:a16="http://schemas.microsoft.com/office/drawing/2014/main" id="{988521F4-D44A-42C5-9BDB-5CA255540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56241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84">
            <a:extLst>
              <a:ext uri="{FF2B5EF4-FFF2-40B4-BE49-F238E27FC236}">
                <a16:creationId xmlns:a16="http://schemas.microsoft.com/office/drawing/2014/main" id="{5E6738EB-6FF0-4AF9-8462-57F4494B8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713436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66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ED69555-EE48-4B19-812B-4E1068DBF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73754" y="0"/>
            <a:ext cx="4618246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57">
            <a:extLst>
              <a:ext uri="{FF2B5EF4-FFF2-40B4-BE49-F238E27FC236}">
                <a16:creationId xmlns:a16="http://schemas.microsoft.com/office/drawing/2014/main" id="{57AEB73D-F521-4B19-820F-12DB6BCC8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B72EEBA-3A5D-41CE-8465-A45A0F656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0121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EA164D6B-6878-4B9F-A2D0-985D39B17B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Graphic 6" descr="Молния">
            <a:extLst>
              <a:ext uri="{FF2B5EF4-FFF2-40B4-BE49-F238E27FC236}">
                <a16:creationId xmlns:a16="http://schemas.microsoft.com/office/drawing/2014/main" id="{E43EBF16-B7FB-43EA-A799-90B22BBEC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00822" y="599091"/>
            <a:ext cx="4901848" cy="4901848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064738AB-B6BE-4867-889A-52CE4AC8DB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5468" y="0"/>
            <a:ext cx="4603482" cy="611240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4DCE76-7483-7243-AE4C-8EF301203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3503" y="1709530"/>
            <a:ext cx="3754671" cy="2528515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15000"/>
              </a:lnSpc>
            </a:pPr>
            <a:r>
              <a:rPr lang="en-US" sz="1700" b="0" cap="all">
                <a:solidFill>
                  <a:schemeClr val="tx2"/>
                </a:solidFill>
              </a:rPr>
              <a:t>Обстоятельства, которые сигнализируют о возможны затруднениях в будущем:</a:t>
            </a:r>
            <a:br>
              <a:rPr lang="en-US" sz="1700" b="0" cap="all">
                <a:solidFill>
                  <a:schemeClr val="tx2"/>
                </a:solidFill>
              </a:rPr>
            </a:br>
            <a:endParaRPr lang="en-US" sz="1700" b="0" cap="all">
              <a:solidFill>
                <a:schemeClr val="tx2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7851D67-7085-40E2-B146-F91433A28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144405"/>
            <a:ext cx="7534656" cy="71359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85AAE23-FCB6-4663-907C-0110B0FDC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5468" y="6167615"/>
            <a:ext cx="4603482" cy="69038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C969C2C-E7E3-4052-87D4-61E733EC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112401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7C60369F-A41B-4D6E-8990-30E2715C5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1459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9778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" name="Rectangle 40">
            <a:extLst>
              <a:ext uri="{FF2B5EF4-FFF2-40B4-BE49-F238E27FC236}">
                <a16:creationId xmlns:a16="http://schemas.microsoft.com/office/drawing/2014/main" id="{3835F464-7A59-4221-AA5E-B60EF8D3CB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E4BFE7-A047-0F46-AD60-0909F410D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18" y="705113"/>
            <a:ext cx="3411973" cy="5197498"/>
          </a:xfrm>
        </p:spPr>
        <p:txBody>
          <a:bodyPr>
            <a:normAutofit/>
          </a:bodyPr>
          <a:lstStyle/>
          <a:p>
            <a:r>
              <a:rPr lang="ru-KG"/>
              <a:t>Осторожно!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C57B5ED-61CB-4AF5-A47A-A41A996F83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61644" y="0"/>
            <a:ext cx="7530351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14C9CDB-7738-4B6C-BCE1-D9516C1E0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257298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7" name="Объект 2">
            <a:extLst>
              <a:ext uri="{FF2B5EF4-FFF2-40B4-BE49-F238E27FC236}">
                <a16:creationId xmlns:a16="http://schemas.microsoft.com/office/drawing/2014/main" id="{7897AFE3-EEAC-43F0-989D-6A162F34B5F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03799855"/>
              </p:ext>
            </p:extLst>
          </p:nvPr>
        </p:nvGraphicFramePr>
        <p:xfrm>
          <a:off x="5376863" y="704850"/>
          <a:ext cx="6172200" cy="5197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029569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1ED69555-EE48-4B19-812B-4E1068DBF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73754" y="0"/>
            <a:ext cx="4618246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7">
            <a:extLst>
              <a:ext uri="{FF2B5EF4-FFF2-40B4-BE49-F238E27FC236}">
                <a16:creationId xmlns:a16="http://schemas.microsoft.com/office/drawing/2014/main" id="{57AEB73D-F521-4B19-820F-12DB6BCC8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6B72EEBA-3A5D-41CE-8465-A45A0F656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0121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5" name="Rectangle 54">
            <a:extLst>
              <a:ext uri="{FF2B5EF4-FFF2-40B4-BE49-F238E27FC236}">
                <a16:creationId xmlns:a16="http://schemas.microsoft.com/office/drawing/2014/main" id="{CA22F210-7186-4074-94C5-FAD2C2EB15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9" name="Picture 4" descr="Залипание заметок с вопросительными знаками">
            <a:extLst>
              <a:ext uri="{FF2B5EF4-FFF2-40B4-BE49-F238E27FC236}">
                <a16:creationId xmlns:a16="http://schemas.microsoft.com/office/drawing/2014/main" id="{EB341604-46FD-421A-AEE3-09FF309F7F9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841" b="4889"/>
          <a:stretch/>
        </p:blipFill>
        <p:spPr>
          <a:xfrm>
            <a:off x="20" y="-2"/>
            <a:ext cx="12191980" cy="6858002"/>
          </a:xfrm>
          <a:prstGeom prst="rect">
            <a:avLst/>
          </a:prstGeom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7ED93057-B056-4D1D-B0DA-F1619DAAF5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825689"/>
            <a:ext cx="6795928" cy="259421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76CB24-4F7F-B84F-ADF8-89AC31634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5103" y="1064632"/>
            <a:ext cx="4797502" cy="1646763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15000"/>
              </a:lnSpc>
            </a:pPr>
            <a:r>
              <a:rPr lang="en-US" sz="2500" b="0" cap="all">
                <a:solidFill>
                  <a:schemeClr val="bg1"/>
                </a:solidFill>
              </a:rPr>
              <a:t>Что же нам делать, чтобы наш выбор был разумным?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F5B41592-BC5E-4AE2-8CA7-91C73FD8F7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889697"/>
            <a:ext cx="1070775" cy="2466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B574A3D-9991-4D4A-91DF-0D0DE47DB3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390232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8765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ED69555-EE48-4B19-812B-4E1068DBF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73754" y="0"/>
            <a:ext cx="4618246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57">
            <a:extLst>
              <a:ext uri="{FF2B5EF4-FFF2-40B4-BE49-F238E27FC236}">
                <a16:creationId xmlns:a16="http://schemas.microsoft.com/office/drawing/2014/main" id="{57AEB73D-F521-4B19-820F-12DB6BCC8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B72EEBA-3A5D-41CE-8465-A45A0F656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0121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EA164D6B-6878-4B9F-A2D0-985D39B17B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A175829-70EA-4A6D-978C-4D0923059C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99696" y="-2"/>
            <a:ext cx="4392304" cy="121842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E5D2B4A-3399-4CCF-A171-7F8B1BF545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259253"/>
            <a:ext cx="640080" cy="43627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8F8051A-999C-4F38-985C-673617805A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1238464"/>
            <a:ext cx="7201313" cy="44042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FF76EB-1A82-8448-9B7B-644F7BBBA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9589" y="1536751"/>
            <a:ext cx="6073254" cy="3807725"/>
          </a:xfrm>
        </p:spPr>
        <p:txBody>
          <a:bodyPr vert="horz" lIns="109728" tIns="109728" rIns="109728" bIns="91440" rtlCol="0" anchor="ctr">
            <a:normAutofit/>
          </a:bodyPr>
          <a:lstStyle/>
          <a:p>
            <a:pPr algn="ctr">
              <a:lnSpc>
                <a:spcPct val="125000"/>
              </a:lnSpc>
            </a:pPr>
            <a:r>
              <a:rPr lang="en-US" sz="6600" b="0" cap="all">
                <a:solidFill>
                  <a:schemeClr val="bg1"/>
                </a:solidFill>
              </a:rPr>
              <a:t>Молитесь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85AAE23-FCB6-4663-907C-0110B0FDC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5608879"/>
            <a:ext cx="7759826" cy="1249121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1DF095C-665A-4B22-A777-D3196F4951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43063" y="1226851"/>
            <a:ext cx="4348937" cy="442752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B0B5A8-A5BA-9648-9D88-5B7C07FF41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88906" y="1926016"/>
            <a:ext cx="3055581" cy="3029195"/>
          </a:xfrm>
        </p:spPr>
        <p:txBody>
          <a:bodyPr vert="horz" lIns="109728" tIns="109728" rIns="109728" bIns="91440" rtlCol="0" anchor="ctr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400"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О</a:t>
            </a:r>
            <a:r>
              <a:rPr lang="en-US" sz="2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том</a:t>
            </a:r>
            <a:r>
              <a:rPr lang="en-US" sz="2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2400"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чтобы</a:t>
            </a:r>
            <a:r>
              <a:rPr lang="en-US" sz="2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ваш</a:t>
            </a:r>
            <a:r>
              <a:rPr lang="en-US" sz="2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выбор</a:t>
            </a:r>
            <a:r>
              <a:rPr lang="en-US" sz="2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был</a:t>
            </a:r>
            <a:r>
              <a:rPr lang="en-US" sz="2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разумным</a:t>
            </a:r>
            <a:r>
              <a:rPr lang="en-US" sz="2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и</a:t>
            </a:r>
            <a:r>
              <a:rPr lang="en-US" sz="2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угодным</a:t>
            </a:r>
            <a:r>
              <a:rPr lang="en-US" sz="2400" b="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2400" b="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Богу</a:t>
            </a:r>
            <a:endParaRPr lang="en-US" sz="2400" b="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BEA1DA1C-6CE0-4AE4-918F-CC0E685C5F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99696" y="5631149"/>
            <a:ext cx="4392304" cy="12268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5E389A3-2501-4131-8C64-1530AAF5F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770965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A001026-2FEF-483E-964D-67CD7E0961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1204578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AEB196E-F444-432F-8790-88C18E667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5598792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7382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137BE5-4DAC-A34C-95E9-7C1AF8E0C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Духовная оценка</a:t>
            </a:r>
            <a:endParaRPr lang="ru-KG" dirty="0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2DD8F1EB-0DD7-47B8-8146-CD269AC2223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376671" y="705113"/>
          <a:ext cx="6172412" cy="51974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337509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099405E2-1A96-4DBA-A9DC-4C2A1B421C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BCF4857D-F003-4CA1-82AB-00900B100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426072" cy="1804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Закрытый образ шахматной павнс">
            <a:extLst>
              <a:ext uri="{FF2B5EF4-FFF2-40B4-BE49-F238E27FC236}">
                <a16:creationId xmlns:a16="http://schemas.microsoft.com/office/drawing/2014/main" id="{D9373DE0-54FD-492E-AD58-BCAC56F95A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905" r="11708" b="-1"/>
          <a:stretch/>
        </p:blipFill>
        <p:spPr>
          <a:xfrm>
            <a:off x="20" y="1804072"/>
            <a:ext cx="4458058" cy="4349801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79855050-A75B-4DD0-9B56-8B1C7722D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426076" y="0"/>
            <a:ext cx="7765922" cy="616761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65E43A-2299-0D4A-835E-12199DD23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0295" y="684569"/>
            <a:ext cx="7066440" cy="1471622"/>
          </a:xfrm>
        </p:spPr>
        <p:txBody>
          <a:bodyPr anchor="b"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ru-KG" sz="2700" dirty="0"/>
              <a:t>Обращайте внимание на соответствующее происхождение и схожие потребности</a:t>
            </a:r>
            <a:br>
              <a:rPr lang="ru-KG" sz="1700" dirty="0"/>
            </a:br>
            <a:endParaRPr lang="ru-KG" sz="17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E6738EB-6FF0-4AF9-8462-57F4494B8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753806"/>
            <a:ext cx="4425696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06E6AA2-5746-0B41-8422-85F39D3FE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637" y="1940001"/>
            <a:ext cx="6754446" cy="3834594"/>
          </a:xfrm>
        </p:spPr>
        <p:txBody>
          <a:bodyPr anchor="t">
            <a:normAutofit/>
          </a:bodyPr>
          <a:lstStyle/>
          <a:p>
            <a:pPr>
              <a:lnSpc>
                <a:spcPct val="130000"/>
              </a:lnSpc>
            </a:pPr>
            <a:r>
              <a:rPr lang="ru-RU" sz="1500"/>
              <a:t>Выбор спутника жизни бывает правильным в том случае, когда мужчина и женщина соответствуют друг другу в таких переменных, как: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1500"/>
              <a:t> возраст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1500"/>
              <a:t> интересы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1500"/>
              <a:t> ценности</a:t>
            </a: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ru-RU" sz="1500"/>
              <a:t>социально–экономический и образовательный уровень</a:t>
            </a:r>
          </a:p>
          <a:p>
            <a:pPr>
              <a:lnSpc>
                <a:spcPct val="130000"/>
              </a:lnSpc>
            </a:pPr>
            <a:r>
              <a:rPr lang="ru-RU" sz="1500"/>
              <a:t> Кроме того, важно и то, способна ли удовлетворить пара потребности друг друга</a:t>
            </a:r>
            <a:r>
              <a:rPr lang="ru-KG" sz="1500"/>
              <a:t> 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B791336-FCAA-4174-9303-B3F3748611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049" y="6167615"/>
            <a:ext cx="12192001" cy="69038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A212158-300D-44D0-9CCE-472C3F669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109423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88521F4-D44A-42C5-9BDB-5CA255540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4070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5696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099405E2-1A96-4DBA-A9DC-4C2A1B421C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CF4857D-F003-4CA1-82AB-00900B100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4426072" cy="1804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Иллюзия of свирлинг колебания в черно-белом режиме">
            <a:extLst>
              <a:ext uri="{FF2B5EF4-FFF2-40B4-BE49-F238E27FC236}">
                <a16:creationId xmlns:a16="http://schemas.microsoft.com/office/drawing/2014/main" id="{5B097E6A-0898-46B6-9F97-50D0C15AEE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20" r="24967" b="-2"/>
          <a:stretch/>
        </p:blipFill>
        <p:spPr>
          <a:xfrm>
            <a:off x="20" y="1804072"/>
            <a:ext cx="4458058" cy="43498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79855050-A75B-4DD0-9B56-8B1C7722D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426076" y="0"/>
            <a:ext cx="7765922" cy="616761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7799B9-8CB6-B046-859D-169922AB2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634" y="332450"/>
            <a:ext cx="6754447" cy="1471622"/>
          </a:xfrm>
        </p:spPr>
        <p:txBody>
          <a:bodyPr anchor="b">
            <a:normAutofit/>
          </a:bodyPr>
          <a:lstStyle/>
          <a:p>
            <a:r>
              <a:rPr lang="ru-KG" sz="3300" dirty="0"/>
              <a:t>Эмоциональный резонанс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E6738EB-6FF0-4AF9-8462-57F4494B8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753806"/>
            <a:ext cx="4425696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F8DB33-984A-D545-95E3-1518D68DD4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4637" y="1940001"/>
            <a:ext cx="6754446" cy="3834594"/>
          </a:xfrm>
        </p:spPr>
        <p:txBody>
          <a:bodyPr anchor="t">
            <a:normAutofit fontScale="92500"/>
          </a:bodyPr>
          <a:lstStyle/>
          <a:p>
            <a:pPr algn="ctr"/>
            <a:r>
              <a:rPr lang="ru-RU" sz="2400" dirty="0"/>
              <a:t>Выбирать спутника жизни лишь на основе чувств было бы, конечно, неразумно, однако пренебрегать чувствами или не обращать внимания на тот факт, что будущих супругов не влечет друг к другу, тоже было бы ошибочно</a:t>
            </a:r>
            <a:endParaRPr lang="ru-KG" sz="2400" dirty="0"/>
          </a:p>
          <a:p>
            <a:endParaRPr lang="ru-KG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B791336-FCAA-4174-9303-B3F3748611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049" y="6167615"/>
            <a:ext cx="12192001" cy="69038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A212158-300D-44D0-9CCE-472C3F669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109423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8521F4-D44A-42C5-9BDB-5CA255540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4070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715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ED69555-EE48-4B19-812B-4E1068DBF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73754" y="0"/>
            <a:ext cx="4618246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57">
            <a:extLst>
              <a:ext uri="{FF2B5EF4-FFF2-40B4-BE49-F238E27FC236}">
                <a16:creationId xmlns:a16="http://schemas.microsoft.com/office/drawing/2014/main" id="{57AEB73D-F521-4B19-820F-12DB6BCC8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72EEBA-3A5D-41CE-8465-A45A0F656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0121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EA164D6B-6878-4B9F-A2D0-985D39B17B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62F176A-9349-4CD7-8042-59C0200C8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7855" y="-4078"/>
            <a:ext cx="4641096" cy="105654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Белые стрелки наследуется на красная цель">
            <a:extLst>
              <a:ext uri="{FF2B5EF4-FFF2-40B4-BE49-F238E27FC236}">
                <a16:creationId xmlns:a16="http://schemas.microsoft.com/office/drawing/2014/main" id="{35A77563-144D-4D1C-85F1-BB9DC45C703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0" r="-1" b="-1"/>
          <a:stretch/>
        </p:blipFill>
        <p:spPr>
          <a:xfrm>
            <a:off x="20" y="1074544"/>
            <a:ext cx="7562606" cy="506986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E9A171F-91A7-42F8-B25C-E38B244E7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1031500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64738AB-B6BE-4867-889A-52CE4AC8DB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5468" y="1095508"/>
            <a:ext cx="4603482" cy="5016893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FF68F0-536C-E54C-8EC6-FFE1981CE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3503" y="1709530"/>
            <a:ext cx="3754671" cy="2528515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25000"/>
              </a:lnSpc>
            </a:pPr>
            <a:r>
              <a:rPr lang="en-US" b="0" cap="all">
                <a:solidFill>
                  <a:schemeClr val="tx2"/>
                </a:solidFill>
              </a:rPr>
              <a:t>Второе по важности решение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3D8495D-C5AD-1D49-9C02-C3E2E543F6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826" y="3657599"/>
            <a:ext cx="6573609" cy="2263333"/>
          </a:xfrm>
        </p:spPr>
        <p:txBody>
          <a:bodyPr vert="horz" lIns="109728" tIns="109728" rIns="109728" bIns="91440" rtlCol="0" anchor="t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4400" dirty="0" err="1">
                <a:solidFill>
                  <a:schemeClr val="tx2"/>
                </a:solidFill>
              </a:rPr>
              <a:t>Выбор</a:t>
            </a:r>
            <a:r>
              <a:rPr lang="en-US" sz="4400" dirty="0">
                <a:solidFill>
                  <a:schemeClr val="tx2"/>
                </a:solidFill>
              </a:rPr>
              <a:t> </a:t>
            </a:r>
            <a:r>
              <a:rPr lang="en-US" sz="4400" dirty="0" err="1">
                <a:solidFill>
                  <a:schemeClr val="tx2"/>
                </a:solidFill>
              </a:rPr>
              <a:t>спутника</a:t>
            </a:r>
            <a:r>
              <a:rPr lang="en-US" sz="4400" dirty="0">
                <a:solidFill>
                  <a:schemeClr val="tx2"/>
                </a:solidFill>
              </a:rPr>
              <a:t> </a:t>
            </a:r>
            <a:r>
              <a:rPr lang="en-US" sz="4400" dirty="0" err="1">
                <a:solidFill>
                  <a:schemeClr val="tx2"/>
                </a:solidFill>
              </a:rPr>
              <a:t>жизни</a:t>
            </a:r>
            <a:endParaRPr lang="en-US" sz="4400" dirty="0">
              <a:solidFill>
                <a:schemeClr val="tx2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7851D67-7085-40E2-B146-F91433A28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144405"/>
            <a:ext cx="7534656" cy="7135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85AAE23-FCB6-4663-907C-0110B0FDC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5468" y="6167615"/>
            <a:ext cx="4603482" cy="69038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C969C2C-E7E3-4052-87D4-61E733EC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112401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C60369F-A41B-4D6E-8990-30E2715C5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1459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691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9405E2-1A96-4DBA-A9DC-4C2A1B421C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86DD79-F4CA-4DD7-9C78-AC180665FA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1495508"/>
            <a:ext cx="4426072" cy="43680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D06C95-10B3-AA4C-B8AA-028585A94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18" y="1952825"/>
            <a:ext cx="3411973" cy="3635693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</a:pPr>
            <a:r>
              <a:rPr lang="ru-RU" sz="2300">
                <a:solidFill>
                  <a:schemeClr val="bg1"/>
                </a:solidFill>
              </a:rPr>
              <a:t>Другие черты, которые могут содействовать правильному выбору спутника жизни, таковы:</a:t>
            </a:r>
            <a:br>
              <a:rPr lang="ru-RU" sz="2300">
                <a:solidFill>
                  <a:schemeClr val="bg1"/>
                </a:solidFill>
              </a:rPr>
            </a:br>
            <a:endParaRPr lang="ru-KG" sz="230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F4857D-F003-4CA1-82AB-00900B100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4426072" cy="15144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9855050-A75B-4DD0-9B56-8B1C7722D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426076" y="1514475"/>
            <a:ext cx="7765922" cy="4356996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E6738EB-6FF0-4AF9-8462-57F4494B8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1501324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B791336-FCAA-4174-9303-B3F3748611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051" y="5863306"/>
            <a:ext cx="12192001" cy="994694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A212158-300D-44D0-9CCE-472C3F669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5807463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88521F4-D44A-42C5-9BDB-5CA255540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4070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7CC17C-FA8C-3745-879C-215602EC04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54092" y="1784277"/>
            <a:ext cx="7765922" cy="4100345"/>
          </a:xfrm>
        </p:spPr>
        <p:txBody>
          <a:bodyPr>
            <a:normAutofit lnSpcReduction="10000"/>
          </a:bodyPr>
          <a:lstStyle/>
          <a:p>
            <a:r>
              <a:rPr lang="ru-RU" sz="1600" u="sng" dirty="0" err="1"/>
              <a:t>Адаптируемость</a:t>
            </a:r>
            <a:r>
              <a:rPr lang="ru-RU" sz="1600" u="sng" dirty="0"/>
              <a:t> и гибкость </a:t>
            </a:r>
            <a:r>
              <a:rPr lang="ru-RU" sz="1600" dirty="0"/>
              <a:t>(способность и готовность людей к переменам, умение принимать особенности партнера и приспосабливаться по необходимости).</a:t>
            </a:r>
          </a:p>
          <a:p>
            <a:r>
              <a:rPr lang="ru-RU" sz="1600" u="sng" dirty="0" err="1"/>
              <a:t>Эмпатия</a:t>
            </a:r>
            <a:r>
              <a:rPr lang="ru-RU" sz="1600" dirty="0"/>
              <a:t> (сочувствие и понимание обид и нужд ближних, умение видеть и воспринимать мир с позиции ближнего).</a:t>
            </a:r>
          </a:p>
          <a:p>
            <a:r>
              <a:rPr lang="ru-RU" sz="1600" u="sng" dirty="0"/>
              <a:t>Способность трудиться над решением проблем </a:t>
            </a:r>
            <a:r>
              <a:rPr lang="ru-RU" sz="1600" dirty="0"/>
              <a:t>(признавать реальность чувств, выявлять проблемы и работать над их разрешением).</a:t>
            </a:r>
          </a:p>
          <a:p>
            <a:r>
              <a:rPr lang="ru-RU" sz="1600" u="sng" dirty="0"/>
              <a:t>Способность проявлять и принимать любовь </a:t>
            </a:r>
            <a:r>
              <a:rPr lang="ru-RU" sz="1600" dirty="0"/>
              <a:t>(необходимо наличие обоих элементов).</a:t>
            </a:r>
          </a:p>
          <a:p>
            <a:pPr>
              <a:lnSpc>
                <a:spcPct val="130000"/>
              </a:lnSpc>
            </a:pPr>
            <a:endParaRPr lang="ru-KG" sz="1100" dirty="0"/>
          </a:p>
        </p:txBody>
      </p:sp>
    </p:spTree>
    <p:extLst>
      <p:ext uri="{BB962C8B-B14F-4D97-AF65-F5344CB8AC3E}">
        <p14:creationId xmlns:p14="http://schemas.microsoft.com/office/powerpoint/2010/main" val="30075485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99405E2-1A96-4DBA-A9DC-4C2A1B421C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186DD79-F4CA-4DD7-9C78-AC180665FA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1495508"/>
            <a:ext cx="4426072" cy="436806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D06C95-10B3-AA4C-B8AA-028585A94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18" y="1952825"/>
            <a:ext cx="3411973" cy="3635693"/>
          </a:xfrm>
        </p:spPr>
        <p:txBody>
          <a:bodyPr>
            <a:normAutofit/>
          </a:bodyPr>
          <a:lstStyle/>
          <a:p>
            <a:pPr>
              <a:lnSpc>
                <a:spcPct val="140000"/>
              </a:lnSpc>
            </a:pPr>
            <a:r>
              <a:rPr lang="ru-RU" sz="2300">
                <a:solidFill>
                  <a:schemeClr val="bg1"/>
                </a:solidFill>
              </a:rPr>
              <a:t>Другие черты, которые могут содействовать правильному выбору спутника жизни, таковы:</a:t>
            </a:r>
            <a:br>
              <a:rPr lang="ru-RU" sz="2300">
                <a:solidFill>
                  <a:schemeClr val="bg1"/>
                </a:solidFill>
              </a:rPr>
            </a:br>
            <a:endParaRPr lang="ru-KG" sz="230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F4857D-F003-4CA1-82AB-00900B1008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1"/>
            <a:ext cx="4426072" cy="15144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9855050-A75B-4DD0-9B56-8B1C7722D8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426076" y="1514475"/>
            <a:ext cx="7765922" cy="4356996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E6738EB-6FF0-4AF9-8462-57F4494B88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1501324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B791336-FCAA-4174-9303-B3F3748611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3051" y="5863306"/>
            <a:ext cx="12192001" cy="994694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A212158-300D-44D0-9CCE-472C3F669E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5807463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88521F4-D44A-42C5-9BDB-5CA2555409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94070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7CC17C-FA8C-3745-879C-215602EC04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8078" y="1578483"/>
            <a:ext cx="7730872" cy="4284823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ru-RU" sz="1500" u="sng" dirty="0"/>
              <a:t>Эмоциональная стабильность </a:t>
            </a:r>
            <a:r>
              <a:rPr lang="ru-RU" sz="1500" dirty="0"/>
              <a:t>(умение видеть свои эмоции, контролировать их и выражать, не задевая ближнего).</a:t>
            </a:r>
          </a:p>
          <a:p>
            <a:pPr>
              <a:lnSpc>
                <a:spcPct val="130000"/>
              </a:lnSpc>
            </a:pPr>
            <a:r>
              <a:rPr lang="ru-RU" sz="1500" u="sng" dirty="0"/>
              <a:t>Коммуникативная способность </a:t>
            </a:r>
            <a:r>
              <a:rPr lang="ru-RU" sz="1500" dirty="0"/>
              <a:t>(умение беседовать друг с другом о проблемах, давать знать ближнему, что ты понимаешь его потребности, быть отзывчивым и выражать свои чувства непосредственно, ясно и временами на невербальном уровне).</a:t>
            </a:r>
          </a:p>
          <a:p>
            <a:pPr>
              <a:lnSpc>
                <a:spcPct val="130000"/>
              </a:lnSpc>
            </a:pPr>
            <a:r>
              <a:rPr lang="ru-RU" sz="1500" u="sng" dirty="0"/>
              <a:t>Преданность </a:t>
            </a:r>
            <a:r>
              <a:rPr lang="ru-RU" sz="1500" dirty="0"/>
              <a:t>(постоянная готовность жертвовать собой во всех перипетиях жизни, в том числе в опасностях, радостях и горестях, а также вместе трудиться даже в том случае, когда затруднения и проблемы препятствуют отношениям).</a:t>
            </a:r>
          </a:p>
          <a:p>
            <a:pPr>
              <a:lnSpc>
                <a:spcPct val="130000"/>
              </a:lnSpc>
            </a:pPr>
            <a:endParaRPr lang="ru-KG" sz="1100" dirty="0"/>
          </a:p>
        </p:txBody>
      </p:sp>
    </p:spTree>
    <p:extLst>
      <p:ext uri="{BB962C8B-B14F-4D97-AF65-F5344CB8AC3E}">
        <p14:creationId xmlns:p14="http://schemas.microsoft.com/office/powerpoint/2010/main" val="1937937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38">
            <a:extLst>
              <a:ext uri="{FF2B5EF4-FFF2-40B4-BE49-F238E27FC236}">
                <a16:creationId xmlns:a16="http://schemas.microsoft.com/office/drawing/2014/main" id="{1ED69555-EE48-4B19-812B-4E1068DBF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73754" y="0"/>
            <a:ext cx="4618246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7">
            <a:extLst>
              <a:ext uri="{FF2B5EF4-FFF2-40B4-BE49-F238E27FC236}">
                <a16:creationId xmlns:a16="http://schemas.microsoft.com/office/drawing/2014/main" id="{57AEB73D-F521-4B19-820F-12DB6BCC8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55" name="Rectangle 42">
            <a:extLst>
              <a:ext uri="{FF2B5EF4-FFF2-40B4-BE49-F238E27FC236}">
                <a16:creationId xmlns:a16="http://schemas.microsoft.com/office/drawing/2014/main" id="{6B72EEBA-3A5D-41CE-8465-A45A0F656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0121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6" name="Rectangle 44">
            <a:extLst>
              <a:ext uri="{FF2B5EF4-FFF2-40B4-BE49-F238E27FC236}">
                <a16:creationId xmlns:a16="http://schemas.microsoft.com/office/drawing/2014/main" id="{EA164D6B-6878-4B9F-A2D0-985D39B17B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46">
            <a:extLst>
              <a:ext uri="{FF2B5EF4-FFF2-40B4-BE49-F238E27FC236}">
                <a16:creationId xmlns:a16="http://schemas.microsoft.com/office/drawing/2014/main" id="{064738AB-B6BE-4867-889A-52CE4AC8DB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1095508"/>
            <a:ext cx="4668819" cy="50168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89B4F7-AE8C-8A4E-9540-82CA970F2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825" y="1709530"/>
            <a:ext cx="3754671" cy="2528515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15000"/>
              </a:lnSpc>
            </a:pPr>
            <a:r>
              <a:rPr lang="en-US" sz="2500" b="0" cap="all" dirty="0" err="1">
                <a:solidFill>
                  <a:schemeClr val="bg1"/>
                </a:solidFill>
              </a:rPr>
              <a:t>Последствия</a:t>
            </a:r>
            <a:r>
              <a:rPr lang="en-US" sz="2500" b="0" cap="all" dirty="0">
                <a:solidFill>
                  <a:schemeClr val="bg1"/>
                </a:solidFill>
              </a:rPr>
              <a:t> </a:t>
            </a:r>
            <a:r>
              <a:rPr lang="en-US" sz="2500" b="0" cap="all" dirty="0" err="1">
                <a:solidFill>
                  <a:schemeClr val="bg1"/>
                </a:solidFill>
              </a:rPr>
              <a:t>правильного</a:t>
            </a:r>
            <a:r>
              <a:rPr lang="en-US" sz="2500" b="0" cap="all" dirty="0">
                <a:solidFill>
                  <a:schemeClr val="bg1"/>
                </a:solidFill>
              </a:rPr>
              <a:t> </a:t>
            </a:r>
            <a:r>
              <a:rPr lang="en-US" sz="2500" b="0" cap="all" dirty="0" err="1">
                <a:solidFill>
                  <a:schemeClr val="bg1"/>
                </a:solidFill>
              </a:rPr>
              <a:t>и</a:t>
            </a:r>
            <a:r>
              <a:rPr lang="en-US" sz="2500" b="0" cap="all" dirty="0">
                <a:solidFill>
                  <a:schemeClr val="bg1"/>
                </a:solidFill>
              </a:rPr>
              <a:t> </a:t>
            </a:r>
            <a:r>
              <a:rPr lang="en-US" sz="2500" b="0" cap="all" dirty="0" err="1">
                <a:solidFill>
                  <a:schemeClr val="bg1"/>
                </a:solidFill>
              </a:rPr>
              <a:t>неправильного</a:t>
            </a:r>
            <a:r>
              <a:rPr lang="en-US" sz="2500" b="0" cap="all" dirty="0">
                <a:solidFill>
                  <a:schemeClr val="bg1"/>
                </a:solidFill>
              </a:rPr>
              <a:t> </a:t>
            </a:r>
            <a:r>
              <a:rPr lang="en-US" sz="2500" b="0" cap="all" dirty="0" err="1">
                <a:solidFill>
                  <a:schemeClr val="bg1"/>
                </a:solidFill>
              </a:rPr>
              <a:t>выбора</a:t>
            </a:r>
            <a:br>
              <a:rPr lang="en-US" sz="2500" b="0" cap="all" dirty="0">
                <a:solidFill>
                  <a:schemeClr val="bg1"/>
                </a:solidFill>
              </a:rPr>
            </a:br>
            <a:endParaRPr lang="en-US" sz="2500" b="0" cap="all" dirty="0">
              <a:solidFill>
                <a:schemeClr val="bg1"/>
              </a:solidFill>
            </a:endParaRPr>
          </a:p>
        </p:txBody>
      </p:sp>
      <p:sp>
        <p:nvSpPr>
          <p:cNvPr id="58" name="Rectangle 48">
            <a:extLst>
              <a:ext uri="{FF2B5EF4-FFF2-40B4-BE49-F238E27FC236}">
                <a16:creationId xmlns:a16="http://schemas.microsoft.com/office/drawing/2014/main" id="{BBD49B71-B686-4DFD-93AD-40CB19B62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72066" y="0"/>
            <a:ext cx="7519934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9" name="Graphic 35" descr="Молоток судьи">
            <a:extLst>
              <a:ext uri="{FF2B5EF4-FFF2-40B4-BE49-F238E27FC236}">
                <a16:creationId xmlns:a16="http://schemas.microsoft.com/office/drawing/2014/main" id="{4B1ED69E-46CA-419D-B00F-842120CF3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21962" y="1095508"/>
            <a:ext cx="5016894" cy="5016894"/>
          </a:xfrm>
          <a:prstGeom prst="rect">
            <a:avLst/>
          </a:prstGeom>
        </p:spPr>
      </p:pic>
      <p:sp>
        <p:nvSpPr>
          <p:cNvPr id="60" name="Rectangle 50">
            <a:extLst>
              <a:ext uri="{FF2B5EF4-FFF2-40B4-BE49-F238E27FC236}">
                <a16:creationId xmlns:a16="http://schemas.microsoft.com/office/drawing/2014/main" id="{7C60369F-A41B-4D6E-8990-30E2715C5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06534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7828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2526924-84D3-45FB-A5FE-62D8FCBF53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2A6256-1DD0-4E4B-A8B3-9A711B4DBE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8768" y="2130218"/>
            <a:ext cx="11153231" cy="472778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760540-185E-4652-BFD2-9B362EF3B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6641"/>
            <a:ext cx="12192000" cy="13477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8FF7DC-0757-2F47-878F-FE2EB53822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5371" y="1044054"/>
            <a:ext cx="10013709" cy="1030360"/>
          </a:xfrm>
        </p:spPr>
        <p:txBody>
          <a:bodyPr>
            <a:normAutofit/>
          </a:bodyPr>
          <a:lstStyle/>
          <a:p>
            <a:r>
              <a:rPr lang="ru-KG">
                <a:solidFill>
                  <a:schemeClr val="bg1"/>
                </a:solidFill>
              </a:rPr>
              <a:t>Последствия</a:t>
            </a:r>
            <a:endParaRPr lang="ru-KG" dirty="0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9789F4-85C1-41A0-83EB-992E22210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962423"/>
            <a:ext cx="1006766" cy="12161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D9D367D-6DD2-4A7C-8918-0DCAC2975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390232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6E0927C-F55F-E34F-B5C4-429794AF65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4567" y="2535772"/>
            <a:ext cx="10095315" cy="4155743"/>
          </a:xfrm>
        </p:spPr>
        <p:txBody>
          <a:bodyPr anchor="t">
            <a:normAutofit fontScale="85000"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Тщательный выбор спутника жизни обеспечивает твердое основание, на котором можно строить супружеские отношения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Однако брак подразумевает усилие, риск, а иногда и разочарование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Многие из совершивших выбор, который теперь кажется неправильным все-таки решают строить лучшие по возможности отношения, разобравшись в обстоятельствах. Эти люди узнают, что любовь очень часто порождает ответную любовь. И со временем могут получиться относительно благополучные браки.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И, наоборот, есть люди, которые опускают руки, поняв, что совершили неправильный выбор. Такое супружество бывает несчастным и конфликтным, между супругами происходит разрыв отношений, по крайней мере в эмоциональном плане, а иногда и юридически – через развод.</a:t>
            </a:r>
          </a:p>
          <a:p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9606748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Благословение!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Пусть Бог ведет вас и направляет ваш выбор! Пусть ваши отношения исполняют волю Божию и служат для Его славы!</a:t>
            </a:r>
          </a:p>
        </p:txBody>
      </p:sp>
    </p:spTree>
    <p:extLst>
      <p:ext uri="{BB962C8B-B14F-4D97-AF65-F5344CB8AC3E}">
        <p14:creationId xmlns:p14="http://schemas.microsoft.com/office/powerpoint/2010/main" val="3338185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ED69555-EE48-4B19-812B-4E1068DBF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73754" y="0"/>
            <a:ext cx="4618246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57">
            <a:extLst>
              <a:ext uri="{FF2B5EF4-FFF2-40B4-BE49-F238E27FC236}">
                <a16:creationId xmlns:a16="http://schemas.microsoft.com/office/drawing/2014/main" id="{57AEB73D-F521-4B19-820F-12DB6BCC8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72EEBA-3A5D-41CE-8465-A45A0F656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0121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EA164D6B-6878-4B9F-A2D0-985D39B17B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62F176A-9349-4CD7-8042-59C0200C8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7855" y="-4078"/>
            <a:ext cx="4641096" cy="105654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Рука, скоро исходящийся на солнце">
            <a:extLst>
              <a:ext uri="{FF2B5EF4-FFF2-40B4-BE49-F238E27FC236}">
                <a16:creationId xmlns:a16="http://schemas.microsoft.com/office/drawing/2014/main" id="{13BB72DE-0BE4-4099-B641-60F5D0EB9CB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8" r="-2" b="-2"/>
          <a:stretch/>
        </p:blipFill>
        <p:spPr>
          <a:xfrm>
            <a:off x="20" y="1074544"/>
            <a:ext cx="7562606" cy="506986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4E9A171F-91A7-42F8-B25C-E38B244E7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1031500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64738AB-B6BE-4867-889A-52CE4AC8DB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5468" y="1095508"/>
            <a:ext cx="4603482" cy="5016893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D5FC40-0E13-6A4E-849C-37777E3220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3503" y="1709530"/>
            <a:ext cx="3754671" cy="2528515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15000"/>
              </a:lnSpc>
            </a:pPr>
            <a:r>
              <a:rPr lang="en-US" sz="2500" b="0" cap="all">
                <a:solidFill>
                  <a:schemeClr val="tx2"/>
                </a:solidFill>
              </a:rPr>
              <a:t>Есть ли Библейские правила выбора спутника жизни?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7851D67-7085-40E2-B146-F91433A28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144405"/>
            <a:ext cx="7534656" cy="7135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85AAE23-FCB6-4663-907C-0110B0FDC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5468" y="6167615"/>
            <a:ext cx="4603482" cy="69038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C969C2C-E7E3-4052-87D4-61E733EC1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5" y="6112401"/>
            <a:ext cx="12188951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C60369F-A41B-4D6E-8990-30E2715C57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1459" y="0"/>
            <a:ext cx="6400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2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ECA4CB2-9071-41EB-AABB-2D8EB939D0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eiryo"/>
              <a:ea typeface="+mn-ea"/>
              <a:cs typeface="+mn-cs"/>
            </a:endParaRPr>
          </a:p>
        </p:txBody>
      </p:sp>
      <p:pic>
        <p:nvPicPr>
          <p:cNvPr id="5" name="Picture 4" descr="Лампочка, с помощью которой огонь">
            <a:extLst>
              <a:ext uri="{FF2B5EF4-FFF2-40B4-BE49-F238E27FC236}">
                <a16:creationId xmlns:a16="http://schemas.microsoft.com/office/drawing/2014/main" id="{35A99807-7F9F-482B-8AFE-C996273E55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411" r="28867" b="2"/>
          <a:stretch/>
        </p:blipFill>
        <p:spPr>
          <a:xfrm>
            <a:off x="1" y="10"/>
            <a:ext cx="4654296" cy="529051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B86F6BD-9C49-4F4F-99EA-9C5AA31835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97806" y="-2"/>
            <a:ext cx="7494194" cy="164194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0DB913-8AE8-EE49-AD90-19899B9C8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6671" y="265706"/>
            <a:ext cx="6399212" cy="1162801"/>
          </a:xfrm>
        </p:spPr>
        <p:txBody>
          <a:bodyPr>
            <a:normAutofit/>
          </a:bodyPr>
          <a:lstStyle/>
          <a:p>
            <a:r>
              <a:rPr lang="ru-KG">
                <a:solidFill>
                  <a:schemeClr val="bg1"/>
                </a:solidFill>
              </a:rPr>
              <a:t>2 Кор.6:14,15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7DA365B-E064-481A-A62D-18CD31DB3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74795" y="1658471"/>
            <a:ext cx="7517205" cy="354105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6DBE49D-AABD-458B-B2DF-4D5FA7D5C7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205919"/>
            <a:ext cx="4651248" cy="165208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6833CC6-729B-40E8-B891-D93467E34B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236801" y="3396995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D77BBF-7F46-444C-B369-216212B0F7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76670" y="1940119"/>
            <a:ext cx="6172413" cy="3029446"/>
          </a:xfrm>
        </p:spPr>
        <p:txBody>
          <a:bodyPr>
            <a:normAutofit/>
          </a:bodyPr>
          <a:lstStyle/>
          <a:p>
            <a:r>
              <a:rPr lang="ru-KG" dirty="0"/>
              <a:t>«Но не позволяйте себе склониться под одно ярмо с живущими не по вере! Что общего у праведности с беззаконием, или как свет может мириться с тьмой? Какое согласие может быть у Христа с Велиаром, или на чем могут сойтись верующий и безбожник?»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5757897-7307-46AF-923D-FF5BF45DD0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5205919"/>
            <a:ext cx="1218895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5465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2526924-84D3-45FB-A5FE-62D8FCBF53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2A6256-1DD0-4E4B-A8B3-9A711B4DBE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8768" y="2130218"/>
            <a:ext cx="11153231" cy="472778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760540-185E-4652-BFD2-9B362EF3B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6641"/>
            <a:ext cx="12192000" cy="13477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88E1B1-3DFB-9340-86B4-6CF29B911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5371" y="1044054"/>
            <a:ext cx="10013709" cy="1030360"/>
          </a:xfrm>
        </p:spPr>
        <p:txBody>
          <a:bodyPr>
            <a:normAutofit/>
          </a:bodyPr>
          <a:lstStyle/>
          <a:p>
            <a:r>
              <a:rPr lang="en-US">
                <a:solidFill>
                  <a:schemeClr val="bg1"/>
                </a:solidFill>
              </a:rPr>
              <a:t>1 </a:t>
            </a:r>
            <a:r>
              <a:rPr lang="ru-RU">
                <a:solidFill>
                  <a:schemeClr val="bg1"/>
                </a:solidFill>
              </a:rPr>
              <a:t>Кор.5:9</a:t>
            </a:r>
            <a:endParaRPr lang="ru-KG"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9789F4-85C1-41A0-83EB-992E22210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962423"/>
            <a:ext cx="1006766" cy="12161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D9D367D-6DD2-4A7C-8918-0DCAC2975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390232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35C4FAA-9D9D-CA4A-913F-2139C99CE7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5371" y="2702257"/>
            <a:ext cx="9935571" cy="3426158"/>
          </a:xfrm>
        </p:spPr>
        <p:txBody>
          <a:bodyPr anchor="t">
            <a:normAutofit/>
          </a:bodyPr>
          <a:lstStyle/>
          <a:p>
            <a:pPr algn="ctr"/>
            <a:r>
              <a:rPr lang="ru-KG" sz="4000" dirty="0"/>
              <a:t>«В прошлом письме я говорил вам, чтобы вы не общались с людьми развратными»</a:t>
            </a:r>
          </a:p>
        </p:txBody>
      </p:sp>
    </p:spTree>
    <p:extLst>
      <p:ext uri="{BB962C8B-B14F-4D97-AF65-F5344CB8AC3E}">
        <p14:creationId xmlns:p14="http://schemas.microsoft.com/office/powerpoint/2010/main" val="369309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72526924-84D3-45FB-A5FE-62D8FCBF53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2A6256-1DD0-4E4B-A8B3-9A711B4DBE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8768" y="2130218"/>
            <a:ext cx="11153231" cy="472778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1760540-185E-4652-BFD2-9B362EF3B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896641"/>
            <a:ext cx="12192000" cy="13477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FE00C1-EDE6-564E-B4F2-05B2B44B8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5371" y="1044054"/>
            <a:ext cx="10013709" cy="1030360"/>
          </a:xfrm>
        </p:spPr>
        <p:txBody>
          <a:bodyPr>
            <a:normAutofit/>
          </a:bodyPr>
          <a:lstStyle/>
          <a:p>
            <a:r>
              <a:rPr lang="ru-KG">
                <a:solidFill>
                  <a:schemeClr val="bg1"/>
                </a:solidFill>
              </a:rPr>
              <a:t>1 Кор.7:39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9789F4-85C1-41A0-83EB-992E22210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962423"/>
            <a:ext cx="1006766" cy="12161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D9D367D-6DD2-4A7C-8918-0DCAC2975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390232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6E85AF-3A15-0049-A1B6-1A51F3DB16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5371" y="2702257"/>
            <a:ext cx="9935571" cy="3426158"/>
          </a:xfrm>
        </p:spPr>
        <p:txBody>
          <a:bodyPr anchor="t">
            <a:normAutofit lnSpcReduction="10000"/>
          </a:bodyPr>
          <a:lstStyle/>
          <a:p>
            <a:r>
              <a:rPr lang="ru-KG" sz="3200" dirty="0"/>
              <a:t>«Жена связана со своим мужем, пока он жив. Если же он умрет, она вправе снова выйти замуж за кого хочет, но только это должен быть христианский союз»</a:t>
            </a:r>
          </a:p>
        </p:txBody>
      </p:sp>
    </p:spTree>
    <p:extLst>
      <p:ext uri="{BB962C8B-B14F-4D97-AF65-F5344CB8AC3E}">
        <p14:creationId xmlns:p14="http://schemas.microsoft.com/office/powerpoint/2010/main" val="11394420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1ED69555-EE48-4B19-812B-4E1068DBF9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73754" y="0"/>
            <a:ext cx="4618246" cy="6858000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57">
            <a:extLst>
              <a:ext uri="{FF2B5EF4-FFF2-40B4-BE49-F238E27FC236}">
                <a16:creationId xmlns:a16="http://schemas.microsoft.com/office/drawing/2014/main" id="{57AEB73D-F521-4B19-820F-12DB6BCC8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4456113" y="31750"/>
            <a:ext cx="0" cy="1588"/>
          </a:xfrm>
          <a:custGeom>
            <a:avLst/>
            <a:gdLst/>
            <a:ahLst/>
            <a:cxnLst/>
            <a:rect l="0" t="0" r="r" b="b"/>
            <a:pathLst>
              <a:path w="2" h="2">
                <a:moveTo>
                  <a:pt x="0" y="0"/>
                </a:moveTo>
                <a:lnTo>
                  <a:pt x="2" y="0"/>
                </a:lnTo>
                <a:lnTo>
                  <a:pt x="0" y="2"/>
                </a:lnTo>
                <a:lnTo>
                  <a:pt x="0" y="0"/>
                </a:lnTo>
                <a:close/>
              </a:path>
            </a:pathLst>
          </a:custGeom>
          <a:solidFill>
            <a:srgbClr val="30466D"/>
          </a:solidFill>
          <a:ln w="0">
            <a:solidFill>
              <a:srgbClr val="30466D"/>
            </a:solidFill>
            <a:prstDash val="solid"/>
            <a:round/>
            <a:headEnd/>
            <a:tailEnd/>
          </a:ln>
        </p:spPr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B72EEBA-3A5D-41CE-8465-A45A0F656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101215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0" name="Rectangle 39">
            <a:extLst>
              <a:ext uri="{FF2B5EF4-FFF2-40B4-BE49-F238E27FC236}">
                <a16:creationId xmlns:a16="http://schemas.microsoft.com/office/drawing/2014/main" id="{CA22F210-7186-4074-94C5-FAD2C2EB15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Жест касания вниз">
            <a:extLst>
              <a:ext uri="{FF2B5EF4-FFF2-40B4-BE49-F238E27FC236}">
                <a16:creationId xmlns:a16="http://schemas.microsoft.com/office/drawing/2014/main" id="{EB77301C-C046-4AD8-B19D-016A8154C8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412" b="6318"/>
          <a:stretch/>
        </p:blipFill>
        <p:spPr>
          <a:xfrm>
            <a:off x="20" y="-2"/>
            <a:ext cx="12191980" cy="6858002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11C4FED8-D85F-4B52-875F-AB6873B503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168639" cy="6858000"/>
          </a:xfrm>
          <a:prstGeom prst="rect">
            <a:avLst/>
          </a:prstGeom>
          <a:gradFill>
            <a:gsLst>
              <a:gs pos="58000">
                <a:schemeClr val="tx1">
                  <a:alpha val="55000"/>
                </a:schemeClr>
              </a:gs>
              <a:gs pos="33000">
                <a:schemeClr val="tx1">
                  <a:alpha val="40000"/>
                </a:schemeClr>
              </a:gs>
              <a:gs pos="3000">
                <a:schemeClr val="tx1">
                  <a:alpha val="0"/>
                </a:schemeClr>
              </a:gs>
              <a:gs pos="100000">
                <a:schemeClr val="tx1">
                  <a:alpha val="55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289DFF-7A69-8941-9DB9-6453432F0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663" y="863600"/>
            <a:ext cx="6007100" cy="3366494"/>
          </a:xfrm>
        </p:spPr>
        <p:txBody>
          <a:bodyPr vert="horz" lIns="109728" tIns="109728" rIns="109728" bIns="91440" rtlCol="0" anchor="b">
            <a:normAutofit/>
          </a:bodyPr>
          <a:lstStyle/>
          <a:p>
            <a:pPr>
              <a:lnSpc>
                <a:spcPct val="115000"/>
              </a:lnSpc>
            </a:pPr>
            <a:r>
              <a:rPr lang="en-US" sz="4200" b="0" cap="all">
                <a:solidFill>
                  <a:schemeClr val="bg1"/>
                </a:solidFill>
              </a:rPr>
              <a:t>В библии есть обетования о Божьем водительстве</a:t>
            </a:r>
          </a:p>
        </p:txBody>
      </p:sp>
    </p:spTree>
    <p:extLst>
      <p:ext uri="{BB962C8B-B14F-4D97-AF65-F5344CB8AC3E}">
        <p14:creationId xmlns:p14="http://schemas.microsoft.com/office/powerpoint/2010/main" val="25251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7" name="Rectangle 26">
            <a:extLst>
              <a:ext uri="{FF2B5EF4-FFF2-40B4-BE49-F238E27FC236}">
                <a16:creationId xmlns:a16="http://schemas.microsoft.com/office/drawing/2014/main" id="{72526924-84D3-45FB-A5FE-62D8FCBF53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C2A6256-1DD0-4E4B-A8B3-9A711B4DBE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38768" y="-2946"/>
            <a:ext cx="11153231" cy="4727782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1760540-185E-4652-BFD2-9B362EF3B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724838"/>
            <a:ext cx="12192000" cy="13477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BBC309-06AD-6E42-BD90-C3E297D64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5372" y="4872251"/>
            <a:ext cx="10013709" cy="1030360"/>
          </a:xfrm>
        </p:spPr>
        <p:txBody>
          <a:bodyPr>
            <a:normAutofit/>
          </a:bodyPr>
          <a:lstStyle/>
          <a:p>
            <a:r>
              <a:rPr lang="ru-KG">
                <a:solidFill>
                  <a:schemeClr val="bg1"/>
                </a:solidFill>
              </a:rPr>
              <a:t>Пс.31:8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29789F4-85C1-41A0-83EB-992E22210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4790620"/>
            <a:ext cx="1006766" cy="12161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D9D367D-6DD2-4A7C-8918-0DCAC2975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2390232" y="3396997"/>
            <a:ext cx="6858002" cy="6400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71A401-4591-6B43-8001-A1BEA6BF35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5372" y="705114"/>
            <a:ext cx="9935571" cy="3703114"/>
          </a:xfrm>
        </p:spPr>
        <p:txBody>
          <a:bodyPr>
            <a:normAutofit/>
          </a:bodyPr>
          <a:lstStyle/>
          <a:p>
            <a:pPr algn="ctr"/>
            <a:r>
              <a:rPr lang="ru-KG" sz="3200" dirty="0"/>
              <a:t>«Ты обещал мне: «Я умудрю тебя, наставлю на путь, по которому идти ты должен, совет тебе дам, и око Мое над тобою  пребудет».</a:t>
            </a:r>
          </a:p>
        </p:txBody>
      </p:sp>
    </p:spTree>
    <p:extLst>
      <p:ext uri="{BB962C8B-B14F-4D97-AF65-F5344CB8AC3E}">
        <p14:creationId xmlns:p14="http://schemas.microsoft.com/office/powerpoint/2010/main" val="4247470631"/>
      </p:ext>
    </p:extLst>
  </p:cSld>
  <p:clrMapOvr>
    <a:masterClrMapping/>
  </p:clrMapOvr>
</p:sld>
</file>

<file path=ppt/theme/theme1.xml><?xml version="1.0" encoding="utf-8"?>
<a:theme xmlns:a="http://schemas.openxmlformats.org/drawingml/2006/main" name="ShojiVTI">
  <a:themeElements>
    <a:clrScheme name="AnalogousFromDarkSeedLeftStep">
      <a:dk1>
        <a:srgbClr val="000000"/>
      </a:dk1>
      <a:lt1>
        <a:srgbClr val="FFFFFF"/>
      </a:lt1>
      <a:dk2>
        <a:srgbClr val="261A2E"/>
      </a:dk2>
      <a:lt2>
        <a:srgbClr val="F0F3F3"/>
      </a:lt2>
      <a:accent1>
        <a:srgbClr val="C34D61"/>
      </a:accent1>
      <a:accent2>
        <a:srgbClr val="B13B81"/>
      </a:accent2>
      <a:accent3>
        <a:srgbClr val="C34DC3"/>
      </a:accent3>
      <a:accent4>
        <a:srgbClr val="7F3BB1"/>
      </a:accent4>
      <a:accent5>
        <a:srgbClr val="604DC3"/>
      </a:accent5>
      <a:accent6>
        <a:srgbClr val="3B59B1"/>
      </a:accent6>
      <a:hlink>
        <a:srgbClr val="7853C5"/>
      </a:hlink>
      <a:folHlink>
        <a:srgbClr val="7F7F7F"/>
      </a:folHlink>
    </a:clrScheme>
    <a:fontScheme name="Custom 7">
      <a:majorFont>
        <a:latin typeface="Meiryo"/>
        <a:ea typeface=""/>
        <a:cs typeface=""/>
      </a:majorFont>
      <a:minorFont>
        <a:latin typeface="Meiryo"/>
        <a:ea typeface=""/>
        <a:cs typeface=""/>
      </a:minorFont>
    </a:fontScheme>
    <a:fmtScheme name="Feathered">
      <a:fillStyleLst>
        <a:solidFill>
          <a:schemeClr val="phClr"/>
        </a:solidFill>
        <a:solidFill>
          <a:schemeClr val="phClr">
            <a:tint val="67000"/>
            <a:satMod val="105000"/>
          </a:schemeClr>
        </a:soli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0000"/>
                <a:satMod val="120000"/>
                <a:lumMod val="99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tint val="50000"/>
              <a:shade val="83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25400" dir="5400000" algn="ctr" rotWithShape="0">
              <a:srgbClr val="000000">
                <a:alpha val="20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ojiVTI" id="{00D0DDEB-E771-48E5-9E96-0647434F08B1}" vid="{9D22D596-7FD0-4F89-958C-AD79A094911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1175</Words>
  <Application>Microsoft Macintosh PowerPoint</Application>
  <PresentationFormat>Широкоэкранный</PresentationFormat>
  <Paragraphs>93</Paragraphs>
  <Slides>34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9" baseType="lpstr">
      <vt:lpstr>Meiryo</vt:lpstr>
      <vt:lpstr>Arial</vt:lpstr>
      <vt:lpstr>Calibri</vt:lpstr>
      <vt:lpstr>Corbel</vt:lpstr>
      <vt:lpstr>ShojiVTI</vt:lpstr>
      <vt:lpstr>Как выбрать друга жизни?</vt:lpstr>
      <vt:lpstr>Какое решение в жизни является самым важным?</vt:lpstr>
      <vt:lpstr>Второе по важности решение</vt:lpstr>
      <vt:lpstr>Есть ли Библейские правила выбора спутника жизни?</vt:lpstr>
      <vt:lpstr>2 Кор.6:14,15</vt:lpstr>
      <vt:lpstr>1 Кор.5:9</vt:lpstr>
      <vt:lpstr>1 Кор.7:39</vt:lpstr>
      <vt:lpstr>В библии есть обетования о Божьем водительстве</vt:lpstr>
      <vt:lpstr>Пс.31:8</vt:lpstr>
      <vt:lpstr>Притч.3:5,6</vt:lpstr>
      <vt:lpstr>Верные Богу люди могут ожидать водительства Божьего, даже если это не всегда происходит драматическим или чудесным образом </vt:lpstr>
      <vt:lpstr>Считаете ли вы, что где-то в мире есть только один человек, предназначеенный вам Богом? </vt:lpstr>
      <vt:lpstr>1 вопрос:</vt:lpstr>
      <vt:lpstr>Влюбленность</vt:lpstr>
      <vt:lpstr>Любовь</vt:lpstr>
      <vt:lpstr>Удовлетворение потребностей</vt:lpstr>
      <vt:lpstr> Божья воля </vt:lpstr>
      <vt:lpstr>Почему все же люди так часто совершают неразумный выбор? </vt:lpstr>
      <vt:lpstr>Хотя выбор спутника жизни входит в число наиболее важных </vt:lpstr>
      <vt:lpstr>В последствии</vt:lpstr>
      <vt:lpstr>Кроме того,</vt:lpstr>
      <vt:lpstr>Постарайтесь снизить свои ожидания</vt:lpstr>
      <vt:lpstr>Обстоятельства, которые сигнализируют о возможны затруднениях в будущем: </vt:lpstr>
      <vt:lpstr>Осторожно!</vt:lpstr>
      <vt:lpstr>Что же нам делать, чтобы наш выбор был разумным?</vt:lpstr>
      <vt:lpstr>Молитесь</vt:lpstr>
      <vt:lpstr>Духовная оценка</vt:lpstr>
      <vt:lpstr>Обращайте внимание на соответствующее происхождение и схожие потребности </vt:lpstr>
      <vt:lpstr>Эмоциональный резонанс</vt:lpstr>
      <vt:lpstr>Другие черты, которые могут содействовать правильному выбору спутника жизни, таковы: </vt:lpstr>
      <vt:lpstr>Другие черты, которые могут содействовать правильному выбору спутника жизни, таковы: </vt:lpstr>
      <vt:lpstr>Последствия правильного и неправильного выбора </vt:lpstr>
      <vt:lpstr>Последствия</vt:lpstr>
      <vt:lpstr>Благословение!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выбрать друга жизни?</dc:title>
  <dc:creator>Natalia Dil</dc:creator>
  <cp:lastModifiedBy>Natalia Dil</cp:lastModifiedBy>
  <cp:revision>3</cp:revision>
  <dcterms:created xsi:type="dcterms:W3CDTF">2022-02-14T10:33:07Z</dcterms:created>
  <dcterms:modified xsi:type="dcterms:W3CDTF">2022-06-27T11:24:40Z</dcterms:modified>
</cp:coreProperties>
</file>