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34DD94-E637-4F80-A332-DD334F95796A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973A20-17DB-4413-AD65-754AC8D0A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i="1" smtClean="0">
                <a:solidFill>
                  <a:srgbClr val="FF0000"/>
                </a:solidFill>
              </a:rPr>
              <a:t>Не жди …</a:t>
            </a:r>
            <a:endParaRPr lang="ru-RU" sz="5400" i="1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64_larg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66_larg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55_lar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56_lar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57_lar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58_larg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60_larg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61_large_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8278162_larg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78163_larg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Тема301</Template>
  <TotalTime>8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Тема301</vt:lpstr>
      <vt:lpstr>Не жди 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жди …</dc:title>
  <dc:creator>Akseniya Liberanskaya</dc:creator>
  <cp:lastModifiedBy>Akseniya Liberanskaya</cp:lastModifiedBy>
  <cp:revision>1</cp:revision>
  <dcterms:created xsi:type="dcterms:W3CDTF">2013-08-09T10:59:14Z</dcterms:created>
  <dcterms:modified xsi:type="dcterms:W3CDTF">2013-08-09T11:07:36Z</dcterms:modified>
</cp:coreProperties>
</file>