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7" r:id="rId9"/>
    <p:sldId id="268" r:id="rId10"/>
    <p:sldId id="270" r:id="rId11"/>
    <p:sldId id="269" r:id="rId12"/>
    <p:sldId id="271" r:id="rId13"/>
    <p:sldId id="274" r:id="rId14"/>
    <p:sldId id="281" r:id="rId15"/>
    <p:sldId id="273" r:id="rId16"/>
    <p:sldId id="272" r:id="rId17"/>
    <p:sldId id="275" r:id="rId18"/>
    <p:sldId id="276" r:id="rId19"/>
    <p:sldId id="280" r:id="rId20"/>
    <p:sldId id="279" r:id="rId21"/>
    <p:sldId id="278" r:id="rId22"/>
    <p:sldId id="283" r:id="rId23"/>
    <p:sldId id="284" r:id="rId24"/>
    <p:sldId id="277" r:id="rId25"/>
    <p:sldId id="282" r:id="rId26"/>
    <p:sldId id="263" r:id="rId27"/>
    <p:sldId id="264" r:id="rId28"/>
    <p:sldId id="265" r:id="rId29"/>
    <p:sldId id="266" r:id="rId30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2263D4"/>
    <a:srgbClr val="60682C"/>
    <a:srgbClr val="919163"/>
    <a:srgbClr val="AE1517"/>
    <a:srgbClr val="2B7097"/>
    <a:srgbClr val="3082B1"/>
    <a:srgbClr val="66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2" d="100"/>
          <a:sy n="42" d="100"/>
        </p:scale>
        <p:origin x="-1284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8" name="Picture 24" descr="fgdgffgd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7962900" y="6375400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>
                <a:solidFill>
                  <a:srgbClr val="6666FF"/>
                </a:solidFill>
              </a:rPr>
              <a:t>Page </a:t>
            </a:r>
            <a:fld id="{8DBA70C0-435F-4545-B026-80273FB6199A}" type="slidenum">
              <a:rPr lang="fr-FR" b="1">
                <a:solidFill>
                  <a:srgbClr val="6666FF"/>
                </a:solidFill>
              </a:rPr>
              <a:pPr/>
              <a:t>‹#›</a:t>
            </a:fld>
            <a:endParaRPr lang="fr-FR" b="1">
              <a:solidFill>
                <a:srgbClr val="6666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_________Microsoft_Office_Word1.docx"/><Relationship Id="rId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package" Target="../embeddings/_________Microsoft_Office_Word2.docx"/><Relationship Id="rId4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8" name="Picture 20" descr="jkjjhkjhk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23528" y="692697"/>
            <a:ext cx="784887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endParaRPr lang="fr-FR" sz="4000" b="1" dirty="0">
              <a:solidFill>
                <a:srgbClr val="6666FF"/>
              </a:solidFill>
              <a:latin typeface="Verdana" pitchFamily="34" charset="0"/>
            </a:endParaRPr>
          </a:p>
          <a:p>
            <a:r>
              <a:rPr lang="ru-RU" sz="4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МОЙ УЮТНЫЙ ДОМ! </a:t>
            </a:r>
          </a:p>
          <a:p>
            <a:r>
              <a:rPr lang="ru-RU" sz="4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ДОБРО ПОЖАЛОВАТЬ!</a:t>
            </a:r>
          </a:p>
          <a:p>
            <a:r>
              <a:rPr lang="ru-RU" sz="4800" dirty="0" smtClean="0"/>
              <a:t> </a:t>
            </a:r>
            <a:endParaRPr lang="ru-RU" sz="4800" b="1" i="1" dirty="0" smtClean="0">
              <a:solidFill>
                <a:srgbClr val="6666FF"/>
              </a:solidFill>
            </a:endParaRPr>
          </a:p>
          <a:p>
            <a:endParaRPr lang="ru-RU" sz="4800" b="1" i="1" dirty="0" smtClean="0">
              <a:solidFill>
                <a:srgbClr val="6666FF"/>
              </a:solidFill>
            </a:endParaRPr>
          </a:p>
          <a:p>
            <a:endParaRPr lang="fr-FR" sz="4800" b="1" i="1" dirty="0">
              <a:solidFill>
                <a:srgbClr val="6666FF"/>
              </a:solidFill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5" name="Picture 3" descr="C:\Users\aliberanskaya\Documents\СЕМЬЯ ПП\0_799e9_28d030d5_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52936"/>
            <a:ext cx="4762500" cy="3552825"/>
          </a:xfrm>
          <a:prstGeom prst="rect">
            <a:avLst/>
          </a:prstGeom>
          <a:noFill/>
        </p:spPr>
      </p:pic>
      <p:pic>
        <p:nvPicPr>
          <p:cNvPr id="3076" name="Picture 4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4653136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63688" y="1196752"/>
            <a:ext cx="702027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44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Первое впечатление от вашей квартиры гости получают именно в прихожей.</a:t>
            </a:r>
            <a:endParaRPr lang="ru-RU" sz="3200" dirty="0"/>
          </a:p>
        </p:txBody>
      </p:sp>
      <p:pic>
        <p:nvPicPr>
          <p:cNvPr id="27650" name="Picture 2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4437112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23728" y="692696"/>
            <a:ext cx="70202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Ну и что у нас в прихожей?</a:t>
            </a:r>
          </a:p>
          <a:p>
            <a:pPr algn="ctr"/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Первое </a:t>
            </a:r>
            <a:r>
              <a:rPr lang="ru-RU" sz="24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– куча обуви на полу, где-то там, наверняка, и домашние тапочки. </a:t>
            </a:r>
          </a:p>
          <a:p>
            <a:pPr algn="ctr"/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Второе</a:t>
            </a:r>
            <a:r>
              <a:rPr lang="ru-RU" sz="24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- свалка разных мелочей на тумбочке: ключи, конверты, расчески, губная помада, квитанции и т. д.  </a:t>
            </a:r>
          </a:p>
          <a:p>
            <a:pPr algn="ctr"/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Третье</a:t>
            </a:r>
            <a:r>
              <a:rPr lang="ru-RU" sz="24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– обвалившаяся вешалка-полка, она не выдержала груза всей верхней одежды, плюс шапки, плюс шарфы, плюс зонтики… </a:t>
            </a:r>
          </a:p>
          <a:p>
            <a:pPr algn="ctr"/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Четвертое </a:t>
            </a:r>
            <a:r>
              <a:rPr lang="ru-RU" sz="24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– зеркало,</a:t>
            </a:r>
          </a:p>
          <a:p>
            <a:pPr algn="ctr"/>
            <a:r>
              <a:rPr lang="ru-RU" sz="24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ну и подумаешь, грязное</a:t>
            </a:r>
          </a:p>
          <a:p>
            <a:pPr algn="ctr"/>
            <a:r>
              <a:rPr lang="ru-RU" sz="24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немного...</a:t>
            </a:r>
          </a:p>
          <a:p>
            <a:pPr algn="ctr"/>
            <a:r>
              <a:rPr lang="ru-RU" sz="32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endParaRPr lang="ru-RU" sz="3200" dirty="0"/>
          </a:p>
        </p:txBody>
      </p:sp>
      <p:pic>
        <p:nvPicPr>
          <p:cNvPr id="28674" name="Picture 2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4365104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051720" y="1484784"/>
            <a:ext cx="66967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С этим нужно что-то делать! </a:t>
            </a:r>
            <a:r>
              <a:rPr lang="ru-RU" sz="3200" dirty="0" smtClean="0"/>
              <a:t> </a:t>
            </a:r>
            <a:r>
              <a:rPr lang="ru-RU" sz="32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endParaRPr lang="ru-RU" sz="3200" dirty="0"/>
          </a:p>
        </p:txBody>
      </p:sp>
      <p:pic>
        <p:nvPicPr>
          <p:cNvPr id="29698" name="Picture 2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4509120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23728" y="692696"/>
            <a:ext cx="604867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В прихожих обычно недостаточно света, поэтому цвета стен и потолка в них должны быть светлыми и холодными.</a:t>
            </a:r>
          </a:p>
          <a:p>
            <a:pPr algn="ctr"/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Освещение в прихожей лучше сделать ярким, стоит подумать о дополнительном освещении зеркала и о точечных светильниках для шкафа или полок. </a:t>
            </a:r>
          </a:p>
          <a:p>
            <a:pPr algn="ctr"/>
            <a:r>
              <a:rPr lang="ru-RU" sz="32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endParaRPr lang="ru-RU" sz="3200" dirty="0"/>
          </a:p>
        </p:txBody>
      </p:sp>
      <p:pic>
        <p:nvPicPr>
          <p:cNvPr id="30722" name="Picture 2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4437112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23728" y="692696"/>
            <a:ext cx="60486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Зону прямо у входной двери практичнее выкладывать плиткой, </a:t>
            </a:r>
            <a:r>
              <a:rPr lang="ru-RU" sz="3200" b="1" i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ковролин</a:t>
            </a:r>
            <a:r>
              <a:rPr lang="ru-RU" sz="32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в прихожей не слишком уместен, а линолеум или </a:t>
            </a:r>
            <a:r>
              <a:rPr lang="ru-RU" sz="3200" b="1" i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ламинат</a:t>
            </a:r>
            <a:r>
              <a:rPr lang="ru-RU" sz="32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нужно выбирать с высокой износостойкостью. </a:t>
            </a:r>
            <a:r>
              <a:rPr lang="ru-RU" sz="40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endParaRPr lang="ru-RU" sz="4000" dirty="0"/>
          </a:p>
        </p:txBody>
      </p:sp>
      <p:pic>
        <p:nvPicPr>
          <p:cNvPr id="31746" name="Picture 2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4365104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979712" y="1340768"/>
            <a:ext cx="6048672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Наши прихожие   такие малюсенькие, узенькие, </a:t>
            </a:r>
            <a:r>
              <a:rPr lang="ru-RU" sz="3600" b="1" i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кривенькие</a:t>
            </a:r>
            <a:r>
              <a:rPr lang="ru-RU" sz="36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и темные. Тем удивительнее, сколько в них помещается вещей!</a:t>
            </a:r>
          </a:p>
          <a:p>
            <a:r>
              <a:rPr lang="ru-RU" sz="20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</a:p>
          <a:p>
            <a:pPr algn="ctr"/>
            <a:r>
              <a:rPr lang="ru-RU" sz="32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endParaRPr lang="ru-RU" sz="3200" dirty="0"/>
          </a:p>
        </p:txBody>
      </p:sp>
      <p:pic>
        <p:nvPicPr>
          <p:cNvPr id="32770" name="Picture 2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4365104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23728" y="692696"/>
            <a:ext cx="65527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Итак, что должно находиться в прихожей?  </a:t>
            </a:r>
          </a:p>
          <a:p>
            <a:pPr algn="ctr"/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Это:</a:t>
            </a:r>
          </a:p>
          <a:p>
            <a:pPr>
              <a:buFont typeface="Wingdings" pitchFamily="2" charset="2"/>
              <a:buChar char="ü"/>
            </a:pPr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одежда</a:t>
            </a:r>
          </a:p>
          <a:p>
            <a:pPr>
              <a:buFont typeface="Wingdings" pitchFamily="2" charset="2"/>
              <a:buChar char="ü"/>
            </a:pPr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обувь</a:t>
            </a:r>
          </a:p>
          <a:p>
            <a:pPr>
              <a:buFont typeface="Wingdings" pitchFamily="2" charset="2"/>
              <a:buChar char="ü"/>
            </a:pPr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разные мелочи (перчатки,   	ключи, зонты и т. п.) </a:t>
            </a:r>
          </a:p>
          <a:p>
            <a:pPr>
              <a:buFont typeface="Wingdings" pitchFamily="2" charset="2"/>
              <a:buChar char="ü"/>
            </a:pPr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зеркало</a:t>
            </a:r>
          </a:p>
          <a:p>
            <a:pPr>
              <a:buFont typeface="Wingdings" pitchFamily="2" charset="2"/>
              <a:buChar char="ü"/>
            </a:pPr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какое-нибудь сидячее место, 	чтобы удобнее было 	обуться-разуться </a:t>
            </a:r>
          </a:p>
          <a:p>
            <a:pPr>
              <a:buFont typeface="Wingdings" pitchFamily="2" charset="2"/>
              <a:buChar char="ü"/>
            </a:pPr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коврик возле входной двери. </a:t>
            </a:r>
            <a:endParaRPr lang="ru-RU" sz="4000" dirty="0"/>
          </a:p>
        </p:txBody>
      </p:sp>
      <p:pic>
        <p:nvPicPr>
          <p:cNvPr id="33794" name="Picture 2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4365104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63688" y="548680"/>
            <a:ext cx="633670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В прихожей не должно быть ничего лишнего, там и так мало места. </a:t>
            </a:r>
          </a:p>
          <a:p>
            <a:pPr algn="ctr"/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Впрочем, если ваша прихожая очень большая, туда тоже не стоит пихать лишние вещи. Зато в большой прихожей в специальном шкафу можно хранить гладильную доску, пылесос, коробки и чемоданы. </a:t>
            </a:r>
            <a:r>
              <a:rPr lang="ru-RU" sz="40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endParaRPr lang="ru-RU" sz="4000" dirty="0" smtClean="0"/>
          </a:p>
          <a:p>
            <a:r>
              <a:rPr lang="ru-RU" sz="32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endParaRPr lang="ru-RU" sz="3200" dirty="0"/>
          </a:p>
        </p:txBody>
      </p:sp>
      <p:pic>
        <p:nvPicPr>
          <p:cNvPr id="34818" name="Picture 2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4365104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23728" y="692696"/>
            <a:ext cx="633670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Оптимальный вариант для любой прихожей – встроенный шкаф с раздвижными дверцами. В него поместится и одежда, и обувь.</a:t>
            </a:r>
          </a:p>
          <a:p>
            <a:pPr algn="ctr"/>
            <a:r>
              <a:rPr lang="ru-RU" sz="32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Дверцы шкафа можно сделать зеркальными, это визуально увеличит помещение.</a:t>
            </a:r>
          </a:p>
          <a:p>
            <a:pPr algn="ctr"/>
            <a:r>
              <a:rPr lang="ru-RU" sz="22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 </a:t>
            </a:r>
            <a:endParaRPr lang="ru-RU" sz="2200" b="1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5842" name="Picture 2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4437112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979712" y="548680"/>
            <a:ext cx="633670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Если шкаф вам не нравится, нужна просто вешалка - прочная и удобная, главное вовремя убирать оттуда одежду, сезон которой уже прошел.</a:t>
            </a:r>
          </a:p>
          <a:p>
            <a:pPr algn="ctr"/>
            <a:r>
              <a:rPr lang="ru-RU" sz="26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Для обуви удобные тумбы, одновременно они еще выполняют функцию скамеечки. Такую тумбу можно сделать на заказ по вашим размерам, тогда она поместится даже в самую нестандартную прихожую. </a:t>
            </a:r>
            <a:r>
              <a:rPr lang="ru-RU" sz="22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endParaRPr lang="ru-RU" sz="2200" b="1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6866" name="Picture 2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4365104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237312"/>
          </a:xfrm>
          <a:prstGeom prst="rect">
            <a:avLst/>
          </a:prstGeom>
          <a:noFill/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590800" y="260648"/>
            <a:ext cx="6553200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r>
              <a:rPr lang="ru-RU" dirty="0" smtClean="0"/>
              <a:t>	</a:t>
            </a:r>
            <a:r>
              <a:rPr lang="ru-RU" sz="24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Многое можно сказать о характере и привычках человека по виду его жилища. </a:t>
            </a:r>
          </a:p>
          <a:p>
            <a:r>
              <a:rPr lang="ru-RU" sz="24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Кто-то предпочитает в интерьере минимализм, приглушенные тона, строгие линии, а кто-то делает свое жилище уютным и теплым с помощью обоев, мебели, ковров, цветов, всевозможного декора. </a:t>
            </a:r>
          </a:p>
          <a:p>
            <a:r>
              <a:rPr lang="ru-RU" sz="24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 Для кого-то уютный дом немыслим без домашних </a:t>
            </a:r>
          </a:p>
          <a:p>
            <a:r>
              <a:rPr lang="ru-RU" sz="24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любимцев - кошки или собаки.</a:t>
            </a:r>
            <a:endParaRPr lang="fr-FR" sz="2400" b="1" i="1" dirty="0">
              <a:solidFill>
                <a:schemeClr val="accent6">
                  <a:lumMod val="60000"/>
                  <a:lumOff val="40000"/>
                </a:schemeClr>
              </a:solidFill>
              <a:latin typeface="Verdana" pitchFamily="34" charset="0"/>
            </a:endParaRPr>
          </a:p>
        </p:txBody>
      </p:sp>
      <p:pic>
        <p:nvPicPr>
          <p:cNvPr id="2051" name="Picture 3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4149080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907704" y="764704"/>
            <a:ext cx="684076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Комоды снова стали популярными. Если такое чудо помещается в вашу прихожую – это решение целого ряда проблем. В комоде куча ящичков, в них как раз и поместятся разные мелочи. </a:t>
            </a:r>
          </a:p>
          <a:p>
            <a:pPr algn="ctr"/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И как удобно – </a:t>
            </a:r>
          </a:p>
          <a:p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ящик для ключей </a:t>
            </a:r>
          </a:p>
          <a:p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ящик для счетов – квитанций</a:t>
            </a:r>
          </a:p>
          <a:p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ящик для платков </a:t>
            </a:r>
          </a:p>
          <a:p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ящик для перчаток</a:t>
            </a:r>
          </a:p>
          <a:p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ящик для зонтов.</a:t>
            </a:r>
          </a:p>
          <a:p>
            <a:r>
              <a:rPr lang="ru-RU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endParaRPr lang="ru-RU" sz="2800" dirty="0"/>
          </a:p>
        </p:txBody>
      </p:sp>
      <p:pic>
        <p:nvPicPr>
          <p:cNvPr id="37890" name="Picture 2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4437112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051720" y="1268760"/>
            <a:ext cx="655272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Ну вот, вроде бы все вещи распределены.</a:t>
            </a:r>
          </a:p>
          <a:p>
            <a:pPr algn="ctr"/>
            <a:r>
              <a:rPr lang="ru-RU" sz="40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Не забудь постелить коврик перед дверью!  </a:t>
            </a:r>
            <a:endParaRPr lang="ru-RU" sz="5400" b="1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8914" name="Picture 2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4365104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979712" y="692696"/>
            <a:ext cx="716428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11 заповедей </a:t>
            </a:r>
            <a:r>
              <a:rPr lang="ru-RU" sz="2000" dirty="0" err="1" smtClean="0"/>
              <a:t>FlyLady</a:t>
            </a:r>
            <a:r>
              <a:rPr lang="ru-RU" sz="2000" dirty="0" smtClean="0"/>
              <a:t> </a:t>
            </a:r>
            <a:r>
              <a:rPr lang="ru-RU" sz="2000" dirty="0" err="1" smtClean="0"/>
              <a:t>Fly</a:t>
            </a:r>
            <a:r>
              <a:rPr lang="ru-RU" sz="2000" dirty="0" smtClean="0"/>
              <a:t> уроки</a:t>
            </a:r>
          </a:p>
          <a:p>
            <a:r>
              <a:rPr lang="ru-RU" sz="2000" dirty="0" smtClean="0"/>
              <a:t> </a:t>
            </a:r>
          </a:p>
          <a:p>
            <a:r>
              <a:rPr lang="ru-RU" sz="2000" b="1" dirty="0" smtClean="0"/>
              <a:t>1.</a:t>
            </a:r>
            <a:r>
              <a:rPr lang="ru-RU" sz="2000" dirty="0" smtClean="0"/>
              <a:t> Держи раковину чистой и сияющей.</a:t>
            </a:r>
          </a:p>
          <a:p>
            <a:r>
              <a:rPr lang="ru-RU" sz="2000" b="1" dirty="0" smtClean="0"/>
              <a:t>2.</a:t>
            </a:r>
            <a:r>
              <a:rPr lang="ru-RU" sz="2000" dirty="0" smtClean="0"/>
              <a:t> Одевайся каждое утро, даже если тебе этого совсем не хочется. Не забывай про обувь на шнуровке.</a:t>
            </a:r>
          </a:p>
          <a:p>
            <a:r>
              <a:rPr lang="ru-RU" sz="2000" b="1" dirty="0" smtClean="0"/>
              <a:t>3.</a:t>
            </a:r>
            <a:r>
              <a:rPr lang="ru-RU" sz="2000" dirty="0" smtClean="0"/>
              <a:t> Выполняй каждый день свою утреннюю и вечернюю рутины.</a:t>
            </a:r>
          </a:p>
          <a:p>
            <a:r>
              <a:rPr lang="ru-RU" sz="2000" b="1" dirty="0" smtClean="0"/>
              <a:t>4.</a:t>
            </a:r>
            <a:r>
              <a:rPr lang="ru-RU" sz="2000" dirty="0" smtClean="0"/>
              <a:t> Не позволяй себе засиживаться у компьютера.</a:t>
            </a:r>
          </a:p>
          <a:p>
            <a:r>
              <a:rPr lang="ru-RU" sz="2000" b="1" dirty="0" smtClean="0"/>
              <a:t>5.</a:t>
            </a:r>
            <a:r>
              <a:rPr lang="ru-RU" sz="2000" dirty="0" smtClean="0"/>
              <a:t> Убирай за собой: достал вещь - положи на место.</a:t>
            </a:r>
          </a:p>
          <a:p>
            <a:r>
              <a:rPr lang="ru-RU" sz="2000" b="1" dirty="0" smtClean="0"/>
              <a:t>6.</a:t>
            </a:r>
            <a:r>
              <a:rPr lang="ru-RU" sz="2000" dirty="0" smtClean="0"/>
              <a:t> Не пытайся делать два дела одновременно. ТОЛЬКО ОДНО ЗА РАЗ!</a:t>
            </a:r>
          </a:p>
        </p:txBody>
      </p:sp>
      <p:pic>
        <p:nvPicPr>
          <p:cNvPr id="38914" name="Picture 2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4365104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979712" y="692696"/>
            <a:ext cx="716428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7.</a:t>
            </a:r>
            <a:r>
              <a:rPr lang="ru-RU" sz="2000" dirty="0" smtClean="0"/>
              <a:t> Не доставай больше, чем ты можешь убрать за 1 час.</a:t>
            </a:r>
          </a:p>
          <a:p>
            <a:r>
              <a:rPr lang="ru-RU" sz="2000" b="1" dirty="0" smtClean="0"/>
              <a:t>8.</a:t>
            </a:r>
            <a:r>
              <a:rPr lang="ru-RU" sz="2000" dirty="0" smtClean="0"/>
              <a:t> Каждый день делай что-нибудь для себя. Каждое утро и каждый вечер.</a:t>
            </a:r>
          </a:p>
          <a:p>
            <a:r>
              <a:rPr lang="ru-RU" sz="2000" b="1" dirty="0" smtClean="0"/>
              <a:t>9.</a:t>
            </a:r>
            <a:r>
              <a:rPr lang="ru-RU" sz="2000" dirty="0" smtClean="0"/>
              <a:t> Старайся работать как можно быстрее. Это освободит время для более приятных дел.</a:t>
            </a:r>
          </a:p>
          <a:p>
            <a:r>
              <a:rPr lang="ru-RU" sz="2000" b="1" dirty="0" smtClean="0"/>
              <a:t>10.</a:t>
            </a:r>
            <a:r>
              <a:rPr lang="ru-RU" sz="2000" dirty="0" smtClean="0"/>
              <a:t> Улыбайся всегда! Не можешь? Заставляйте себя! Это заразительно. Твой мозг начинает думать, что все и вправду хорошо.</a:t>
            </a:r>
          </a:p>
          <a:p>
            <a:r>
              <a:rPr lang="ru-RU" sz="2000" b="1" dirty="0" smtClean="0"/>
              <a:t>11. </a:t>
            </a:r>
            <a:r>
              <a:rPr lang="ru-RU" sz="2000" dirty="0" smtClean="0"/>
              <a:t>Не забывай смеяться каждый день. И балуй себя! Ты это заслужила!</a:t>
            </a:r>
          </a:p>
          <a:p>
            <a:pPr algn="ctr"/>
            <a:r>
              <a:rPr lang="ru-RU" sz="20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endParaRPr lang="ru-RU" sz="5400" b="1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8914" name="Picture 2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4365104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  <p:pic>
        <p:nvPicPr>
          <p:cNvPr id="25602" name="Picture 2" descr="C:\Users\aliberanskaya\Documents\Картинки\9406ff917de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0" y="0"/>
            <a:ext cx="3810000" cy="2197100"/>
          </a:xfrm>
          <a:prstGeom prst="rect">
            <a:avLst/>
          </a:prstGeom>
          <a:noFill/>
        </p:spPr>
      </p:pic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2123728" y="836712"/>
          <a:ext cx="5953125" cy="4692650"/>
        </p:xfrm>
        <a:graphic>
          <a:graphicData uri="http://schemas.openxmlformats.org/presentationml/2006/ole">
            <p:oleObj spid="_x0000_s25605" name="Документ" r:id="rId5" imgW="5953878" imgH="4692371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23728" y="692696"/>
            <a:ext cx="6048672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Итак, что должно находиться в прихожей?  </a:t>
            </a:r>
          </a:p>
          <a:p>
            <a:r>
              <a:rPr lang="ru-RU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Это: одежда, обувь, разные мелочи (перчатки, ключи, зонты и т. п.), зеркало, какое-нибудь сидячее место, чтобы удобнее было обуться-разуться, коврик возле входной двери. </a:t>
            </a:r>
            <a:endParaRPr lang="ru-RU" sz="2800" dirty="0"/>
          </a:p>
        </p:txBody>
      </p:sp>
      <p:pic>
        <p:nvPicPr>
          <p:cNvPr id="25602" name="Picture 2" descr="C:\Users\aliberanskaya\Documents\Картинки\9406ff917de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0" y="0"/>
            <a:ext cx="3810000" cy="2197100"/>
          </a:xfrm>
          <a:prstGeom prst="rect">
            <a:avLst/>
          </a:prstGeom>
          <a:noFill/>
        </p:spPr>
      </p:pic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1691680" y="1844824"/>
          <a:ext cx="5953125" cy="4692650"/>
        </p:xfrm>
        <a:graphic>
          <a:graphicData uri="http://schemas.openxmlformats.org/presentationml/2006/ole">
            <p:oleObj spid="_x0000_s39938" name="Документ" r:id="rId5" imgW="5953878" imgH="4692371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19468" name="Picture 12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4365104"/>
            <a:ext cx="487363" cy="350837"/>
          </a:xfrm>
          <a:prstGeom prst="rect">
            <a:avLst/>
          </a:prstGeom>
          <a:noFill/>
        </p:spPr>
      </p:pic>
      <p:pic>
        <p:nvPicPr>
          <p:cNvPr id="19469" name="Picture 13" descr="C:\Users\aliberanskaya\Documents\Картинки\buket145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74" y="548680"/>
            <a:ext cx="6715126" cy="6247582"/>
          </a:xfrm>
          <a:prstGeom prst="rect">
            <a:avLst/>
          </a:prstGeom>
          <a:noFill/>
        </p:spPr>
      </p:pic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620688"/>
            <a:ext cx="3851919" cy="6624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179388" y="101600"/>
            <a:ext cx="2736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 b="1">
                <a:solidFill>
                  <a:srgbClr val="6666FF"/>
                </a:solidFill>
                <a:latin typeface="Verdana" pitchFamily="34" charset="0"/>
              </a:rPr>
              <a:t>Second Page</a:t>
            </a:r>
            <a:endParaRPr lang="fr-FR" sz="2800">
              <a:solidFill>
                <a:srgbClr val="6666FF"/>
              </a:solidFill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179388" y="101600"/>
            <a:ext cx="2736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 b="1">
                <a:solidFill>
                  <a:srgbClr val="6666FF"/>
                </a:solidFill>
                <a:latin typeface="Verdana" pitchFamily="34" charset="0"/>
              </a:rPr>
              <a:t>Second Page</a:t>
            </a:r>
            <a:endParaRPr lang="fr-FR" sz="2800">
              <a:solidFill>
                <a:srgbClr val="6666FF"/>
              </a:solidFill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475656" y="692696"/>
            <a:ext cx="7668344" cy="504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ctr"/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А кто-то любит</a:t>
            </a:r>
          </a:p>
          <a:p>
            <a:pPr algn="ctr"/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одиночество.</a:t>
            </a:r>
          </a:p>
          <a:p>
            <a:pPr algn="ctr"/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Мы не представляем свой дом без цветов, без каких-то милых и приятных безделушек, без картин и книг.</a:t>
            </a:r>
          </a:p>
          <a:p>
            <a:pPr algn="ctr"/>
            <a:r>
              <a:rPr lang="ru-RU" sz="28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Кто то любит посидеть вечером на диване с  вязанием или с любимой книгой. </a:t>
            </a:r>
            <a:endParaRPr lang="ru-RU" sz="2800" b="1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237312"/>
          </a:xfrm>
          <a:prstGeom prst="rect">
            <a:avLst/>
          </a:prstGeom>
          <a:noFill/>
        </p:spPr>
      </p:pic>
      <p:pic>
        <p:nvPicPr>
          <p:cNvPr id="1025" name="Picture 1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4221088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237312"/>
          </a:xfrm>
          <a:prstGeom prst="rect">
            <a:avLst/>
          </a:prstGeom>
          <a:noFill/>
        </p:spPr>
      </p:pic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051720" y="692696"/>
            <a:ext cx="709228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ctr"/>
            <a:r>
              <a:rPr lang="ru-RU" sz="36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Дом – это то место, куда мы возвращаемся с радостью и теплыми чувствами в душе. Мы спешим туда с работы, из командировок, из гостей, нас там всегда кто-то ждет.</a:t>
            </a:r>
            <a:endParaRPr lang="fr-FR" sz="3600" b="1" i="1" dirty="0">
              <a:solidFill>
                <a:schemeClr val="accent6">
                  <a:lumMod val="60000"/>
                  <a:lumOff val="40000"/>
                </a:schemeClr>
              </a:solidFill>
              <a:latin typeface="Verdana" pitchFamily="34" charset="0"/>
            </a:endParaRPr>
          </a:p>
        </p:txBody>
      </p:sp>
      <p:pic>
        <p:nvPicPr>
          <p:cNvPr id="22529" name="Picture 1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4149080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692697"/>
            <a:ext cx="653447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Я очень люблю мой дом. А вы? </a:t>
            </a:r>
          </a:p>
          <a:p>
            <a:pPr algn="ctr"/>
            <a:r>
              <a:rPr lang="ru-RU" sz="40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Дом вашей мечты и то место, где вы сейчас обитаете, - это одно и то же? Или это совершенно разные понятия? </a:t>
            </a:r>
            <a:endParaRPr lang="fr-FR" sz="3200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23553" name="Picture 1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4365104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267744" y="620688"/>
            <a:ext cx="60486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Стоит ли грустить, если вы хотите собственный роскошный дворец, а денег пока хватает только на маленькую съемную квартиру? </a:t>
            </a:r>
            <a:endParaRPr lang="ru-RU" sz="4000" dirty="0"/>
          </a:p>
        </p:txBody>
      </p:sp>
      <p:pic>
        <p:nvPicPr>
          <p:cNvPr id="21505" name="Picture 1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4437112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23728" y="692696"/>
            <a:ext cx="604867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Давайте попробуем сделать наш сегодняшний дом уютнее, теплее и радостнее! </a:t>
            </a:r>
          </a:p>
          <a:p>
            <a:pPr algn="ctr"/>
            <a:r>
              <a:rPr lang="ru-RU" sz="36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В конце концов, где же еще мы можем быть счастливы, как не в собственном доме?</a:t>
            </a:r>
            <a:r>
              <a:rPr lang="ru-RU" sz="32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endParaRPr lang="ru-RU" sz="3200" dirty="0"/>
          </a:p>
        </p:txBody>
      </p:sp>
      <p:pic>
        <p:nvPicPr>
          <p:cNvPr id="20481" name="Picture 1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4365104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23728" y="1124744"/>
            <a:ext cx="604867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С чего обычно начинается квартира? </a:t>
            </a:r>
          </a:p>
          <a:p>
            <a:pPr algn="ctr"/>
            <a:r>
              <a:rPr lang="ru-RU" sz="36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Почти как театр, она начинается с вешалки, а еще точнее, с прихожей. </a:t>
            </a:r>
          </a:p>
          <a:p>
            <a:pPr algn="ctr"/>
            <a:r>
              <a:rPr lang="ru-RU" sz="32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endParaRPr lang="ru-RU" sz="3200" dirty="0"/>
          </a:p>
        </p:txBody>
      </p:sp>
      <p:pic>
        <p:nvPicPr>
          <p:cNvPr id="24581" name="Picture 5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4365104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187450" y="1339850"/>
            <a:ext cx="6553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0" tIns="360000" rIns="360000" bIns="360000"/>
          <a:lstStyle/>
          <a:p>
            <a:pPr algn="just"/>
            <a:endParaRPr lang="fr-FR" b="1" dirty="0">
              <a:solidFill>
                <a:srgbClr val="6666FF"/>
              </a:solidFill>
              <a:latin typeface="Verdana" pitchFamily="34" charset="0"/>
            </a:endParaRPr>
          </a:p>
        </p:txBody>
      </p:sp>
      <p:pic>
        <p:nvPicPr>
          <p:cNvPr id="4" name="Picture 2" descr="C:\Users\aliberanskaya\Documents\СЕМЬЯ ПП\0_799ed_754d53c2_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20688"/>
            <a:ext cx="3059831" cy="66247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835696" y="908720"/>
            <a:ext cx="70202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Вы заходите в дом, закрываете за собой дверь, и замираете на секунду – вдыхаете знакомые домашние запахи, улыбаетесь, мысленно (или вслух) говорите:</a:t>
            </a:r>
          </a:p>
          <a:p>
            <a:pPr algn="ctr"/>
            <a:r>
              <a:rPr lang="ru-RU" sz="36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«Наконец-то я дома». </a:t>
            </a:r>
            <a:r>
              <a:rPr lang="ru-RU" sz="32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endParaRPr lang="ru-RU" sz="3200" dirty="0"/>
          </a:p>
        </p:txBody>
      </p:sp>
      <p:pic>
        <p:nvPicPr>
          <p:cNvPr id="26626" name="Picture 2" descr="C:\Users\aliberanskaya\Documents\Открытки с пож\67894669_02294009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4437112"/>
            <a:ext cx="487363" cy="350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468</Words>
  <Application>Microsoft Office PowerPoint</Application>
  <PresentationFormat>Экран (4:3)</PresentationFormat>
  <Paragraphs>84</Paragraphs>
  <Slides>29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1" baseType="lpstr">
      <vt:lpstr>Modèle par défaut</vt:lpstr>
      <vt:lpstr>Документ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Playmobil House</dc:title>
  <dc:creator>www.powerpointstyles.com</dc:creator>
  <cp:lastModifiedBy>Akseniya Liberanskaya</cp:lastModifiedBy>
  <cp:revision>34</cp:revision>
  <dcterms:created xsi:type="dcterms:W3CDTF">2009-03-23T15:23:24Z</dcterms:created>
  <dcterms:modified xsi:type="dcterms:W3CDTF">2013-10-04T16:26:22Z</dcterms:modified>
</cp:coreProperties>
</file>