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4" r:id="rId6"/>
    <p:sldId id="262" r:id="rId7"/>
    <p:sldId id="261" r:id="rId8"/>
    <p:sldId id="268" r:id="rId9"/>
    <p:sldId id="267" r:id="rId10"/>
    <p:sldId id="266" r:id="rId11"/>
    <p:sldId id="265" r:id="rId12"/>
    <p:sldId id="260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00"/>
    <a:srgbClr val="FADFA8"/>
    <a:srgbClr val="99FF66"/>
    <a:srgbClr val="009900"/>
    <a:srgbClr val="F5BAB5"/>
    <a:srgbClr val="8A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3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97000">
              <a:schemeClr val="accent2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13A8A-47B2-4B51-B33F-B89532EA046E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083AC-CA8C-44D6-A5D8-04BA4AE9A30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Группа 74"/>
          <p:cNvGrpSpPr/>
          <p:nvPr/>
        </p:nvGrpSpPr>
        <p:grpSpPr>
          <a:xfrm rot="2825031" flipH="1">
            <a:off x="-112144" y="4678749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1" name="Группа 160"/>
          <p:cNvGrpSpPr/>
          <p:nvPr/>
        </p:nvGrpSpPr>
        <p:grpSpPr>
          <a:xfrm rot="18774969">
            <a:off x="6745904" y="4678749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62" name="Полилиния 161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Полилиния 162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Полилиния 163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Полилиния 164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Полилиния 165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Полилиния 166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Полилиния 167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Полилиния 168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Полилиния 169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Полилиния 170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Полилиния 171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Полилиния 172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Полилиния 173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Полилиния 174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Полилиния 175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Полилиния 176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Полилиния 177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Полилиния 178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Полилиния 179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Полилиния 180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Полилиния 181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Полилиния 182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0" name="Группа 209"/>
          <p:cNvGrpSpPr/>
          <p:nvPr/>
        </p:nvGrpSpPr>
        <p:grpSpPr>
          <a:xfrm rot="7677185" flipH="1">
            <a:off x="-139885" y="286672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11" name="Полилиния 210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2" name="Полилиния 211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3" name="Полилиния 212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4" name="Полилиния 213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5" name="Полилиния 214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6" name="Полилиния 215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7" name="Полилиния 216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8" name="Полилиния 217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9" name="Полилиния 218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0" name="Полилиния 219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1" name="Полилиния 220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2" name="Полилиния 221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3" name="Полилиния 222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4" name="Полилиния 223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5" name="Полилиния 224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6" name="Полилиния 225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7" name="Полилиния 226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8" name="Полилиния 227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9" name="Полилиния 228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0" name="Полилиния 229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1" name="Полилиния 230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2" name="Полилиния 231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3" name="Группа 232"/>
          <p:cNvGrpSpPr/>
          <p:nvPr/>
        </p:nvGrpSpPr>
        <p:grpSpPr>
          <a:xfrm rot="13922815">
            <a:off x="6789602" y="286672"/>
            <a:ext cx="2510240" cy="195805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234" name="Полилиния 233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5" name="Полилиния 234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6" name="Полилиния 235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7" name="Полилиния 236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8" name="Полилиния 237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9" name="Полилиния 238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0" name="Полилиния 239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1" name="Полилиния 240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2" name="Полилиния 241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3" name="Полилиния 242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4" name="Полилиния 243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5" name="Полилиния 244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6" name="Полилиния 245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7" name="Полилиния 246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8" name="Полилиния 247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9" name="Полилиния 248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0" name="Полилиния 249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1" name="Полилиния 250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2" name="Полилиния 251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3" name="Полилиния 252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4" name="Полилиния 253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5" name="Полилиния 254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7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Маленькие хитрости</a:t>
            </a:r>
          </a:p>
        </p:txBody>
      </p:sp>
      <p:sp>
        <p:nvSpPr>
          <p:cNvPr id="266" name="Подзаголовок 265"/>
          <p:cNvSpPr>
            <a:spLocks noGrp="1"/>
          </p:cNvSpPr>
          <p:nvPr>
            <p:ph type="subTitle" idx="1"/>
          </p:nvPr>
        </p:nvSpPr>
        <p:spPr>
          <a:xfrm>
            <a:off x="1507321" y="3886200"/>
            <a:ext cx="6129358" cy="1752600"/>
          </a:xfrm>
        </p:spPr>
        <p:txBody>
          <a:bodyPr/>
          <a:lstStyle/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just">
              <a:buNone/>
            </a:pPr>
            <a:endParaRPr lang="ru-RU" sz="24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Flowers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just">
              <a:buNone/>
            </a:pPr>
            <a:endParaRPr lang="ru-RU" sz="24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Flowers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just">
              <a:buNone/>
            </a:pPr>
            <a:endParaRPr lang="ru-RU" sz="24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Flowers</a:t>
            </a:r>
            <a:endParaRPr lang="ru-RU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92" name="Содержимое 19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1982657" y="6268945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6136128" y="6270732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6732686" y="6270732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1" name="Группа 232"/>
          <p:cNvGrpSpPr/>
          <p:nvPr/>
        </p:nvGrpSpPr>
        <p:grpSpPr>
          <a:xfrm rot="7677185" flipV="1">
            <a:off x="7443179" y="5176944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5" name="Полилиния 124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Полилиния 147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Полилиния 148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0" name="Полилиния 149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1" name="Полилиния 150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2" name="Полилиния 151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3" name="Полилиния 152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Полилиния 153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5" name="Полилиния 154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6" name="Полилиния 155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7" name="Полилиния 156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Полилиния 157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Полилиния 158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0" name="Полилиния 159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1" name="Полилиния 160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Полилиния 161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Полилиния 162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Полилиния 163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Полилиния 164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Полилиния 165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Полилиния 166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Полилиния 167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9" name="Группа 232"/>
          <p:cNvGrpSpPr/>
          <p:nvPr/>
        </p:nvGrpSpPr>
        <p:grpSpPr>
          <a:xfrm rot="13922815" flipH="1" flipV="1">
            <a:off x="-83211" y="5200512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70" name="Полилиния 169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Полилиния 170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Полилиния 171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Полилиния 172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Полилиния 173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Полилиния 174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Полилиния 175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Полилиния 176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Полилиния 177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Полилиния 178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Полилиния 179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Полилиния 180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Полилиния 181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Полилиния 182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4" name="Полилиния 183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5" name="Полилиния 184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6" name="Полилиния 185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Полилиния 186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Полилиния 187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9" name="Полилиния 188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0" name="Полилиния 189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1" name="Полилиния 190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175852" cy="4307369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ctr">
              <a:buNone/>
            </a:pPr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algn="ctr">
              <a:buNone/>
            </a:pPr>
            <a:r>
              <a:rPr lang="ru-RU" sz="4000" i="1" dirty="0" smtClean="0">
                <a:solidFill>
                  <a:srgbClr val="D60000"/>
                </a:solidFill>
              </a:rPr>
              <a:t>Выделяйте ежедневно хотя бы пять минут на уборку, и порядок будет обеспечен. </a:t>
            </a:r>
            <a:endParaRPr lang="ru-RU" sz="4000" i="1" dirty="0" smtClean="0">
              <a:solidFill>
                <a:srgbClr val="D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98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5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Не жалейте выбрасывать: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391876" cy="4523394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0" algn="just">
              <a:buNone/>
            </a:pPr>
            <a:r>
              <a:rPr lang="ru-RU" sz="3000" i="1" dirty="0" smtClean="0">
                <a:solidFill>
                  <a:srgbClr val="D60000"/>
                </a:solidFill>
              </a:rPr>
              <a:t>сломанные и непишущие ручки, </a:t>
            </a:r>
          </a:p>
          <a:p>
            <a:pPr marL="0" algn="just">
              <a:buNone/>
            </a:pPr>
            <a:r>
              <a:rPr lang="ru-RU" sz="3000" i="1" dirty="0" smtClean="0">
                <a:solidFill>
                  <a:srgbClr val="D60000"/>
                </a:solidFill>
              </a:rPr>
              <a:t>старую просроченную косметику, </a:t>
            </a:r>
          </a:p>
          <a:p>
            <a:pPr marL="0" algn="just">
              <a:buNone/>
            </a:pPr>
            <a:r>
              <a:rPr lang="ru-RU" sz="3000" i="1" dirty="0" smtClean="0">
                <a:solidFill>
                  <a:srgbClr val="D60000"/>
                </a:solidFill>
              </a:rPr>
              <a:t>баночки, </a:t>
            </a:r>
          </a:p>
          <a:p>
            <a:pPr marL="0" algn="just">
              <a:buNone/>
            </a:pPr>
            <a:r>
              <a:rPr lang="ru-RU" sz="3000" i="1" dirty="0" smtClean="0">
                <a:solidFill>
                  <a:srgbClr val="D60000"/>
                </a:solidFill>
              </a:rPr>
              <a:t>бутылочки, </a:t>
            </a:r>
          </a:p>
          <a:p>
            <a:pPr marL="0" algn="just">
              <a:buNone/>
            </a:pPr>
            <a:r>
              <a:rPr lang="ru-RU" sz="3000" i="1" dirty="0" smtClean="0">
                <a:solidFill>
                  <a:srgbClr val="D60000"/>
                </a:solidFill>
              </a:rPr>
              <a:t>все те предметы, которые вам уже давно надоели. </a:t>
            </a:r>
          </a:p>
          <a:p>
            <a:pPr marL="0" algn="just">
              <a:buNone/>
            </a:pPr>
            <a:r>
              <a:rPr lang="ru-RU" sz="3000" i="1" dirty="0" smtClean="0">
                <a:solidFill>
                  <a:srgbClr val="D60000"/>
                </a:solidFill>
              </a:rPr>
              <a:t>Этим вы освободите в доме дополнительное пространство и поднимите себе настроение.</a:t>
            </a:r>
            <a:endParaRPr lang="ru-RU" sz="3000" i="1" dirty="0" smtClean="0">
              <a:solidFill>
                <a:srgbClr val="D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Иногда можно обойтись </a:t>
            </a:r>
            <a:b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без химии</a:t>
            </a: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ctr">
              <a:buNone/>
            </a:pPr>
            <a:endParaRPr lang="ru-RU" sz="3600" b="1" i="1" dirty="0" smtClean="0">
              <a:solidFill>
                <a:srgbClr val="D60000"/>
              </a:solidFill>
            </a:endParaRPr>
          </a:p>
          <a:p>
            <a:pPr marL="0" algn="ctr">
              <a:buNone/>
            </a:pPr>
            <a:r>
              <a:rPr lang="ru-RU" sz="3600" b="1" i="1" dirty="0" smtClean="0">
                <a:solidFill>
                  <a:srgbClr val="D60000"/>
                </a:solidFill>
              </a:rPr>
              <a:t>Чистота в доме</a:t>
            </a:r>
            <a:r>
              <a:rPr lang="ru-RU" sz="3600" i="1" dirty="0" smtClean="0">
                <a:solidFill>
                  <a:srgbClr val="D60000"/>
                </a:solidFill>
              </a:rPr>
              <a:t> поддерживается при помощи средств бытовой химии. Но многие препараты вызывают аллергическую реакцию. Иногда можно обойтись и без химии.</a:t>
            </a:r>
            <a:endParaRPr lang="ru-RU" sz="3600" i="1" dirty="0" smtClean="0">
              <a:solidFill>
                <a:srgbClr val="D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Иногда можно обойтись </a:t>
            </a:r>
            <a:b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без химии</a:t>
            </a: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ctr">
              <a:buNone/>
            </a:pPr>
            <a:endParaRPr lang="ru-RU" sz="3600" b="1" i="1" dirty="0" smtClean="0">
              <a:solidFill>
                <a:srgbClr val="D60000"/>
              </a:solidFill>
            </a:endParaRPr>
          </a:p>
          <a:p>
            <a:pPr marL="0" algn="ctr">
              <a:buNone/>
            </a:pPr>
            <a:r>
              <a:rPr lang="ru-RU" sz="3600" b="1" i="1" dirty="0" smtClean="0">
                <a:solidFill>
                  <a:srgbClr val="D60000"/>
                </a:solidFill>
              </a:rPr>
              <a:t>Чистота в доме</a:t>
            </a:r>
            <a:r>
              <a:rPr lang="ru-RU" sz="3600" i="1" dirty="0" smtClean="0">
                <a:solidFill>
                  <a:srgbClr val="D60000"/>
                </a:solidFill>
              </a:rPr>
              <a:t> поддерживается при помощи средств бытовой химии. Но многие препараты вызывают аллергическую реакцию. Иногда можно обойтись и без химии.</a:t>
            </a:r>
            <a:endParaRPr lang="ru-RU" sz="3600" i="1" dirty="0" smtClean="0">
              <a:solidFill>
                <a:srgbClr val="D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Пятно от фломастера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ctr">
              <a:buFont typeface="Wingdings" pitchFamily="2" charset="2"/>
              <a:buChar char="q"/>
            </a:pPr>
            <a:r>
              <a:rPr lang="ru-RU" sz="2800" i="1" dirty="0" smtClean="0">
                <a:solidFill>
                  <a:srgbClr val="D60000"/>
                </a:solidFill>
              </a:rPr>
              <a:t>Если ваш ребенок поставил на одежде пятно при рисовании фломастерами, можно справиться с задачей по его (пятна) ликвидации и без стирального порошка. Надо смешать лимонный сок с солью и нанести на грязное место. Результат вас порадует. Также, при помощи лимона, выводим ржавчину и пятна от крови. На грязное пятно налейте лимонный сок, сверху насыпьте поваренную соль. Вещь положите на солнце. Через несколько часов пятна исчезнут.</a:t>
            </a:r>
            <a:endParaRPr lang="ru-RU" sz="2800" i="1" dirty="0" smtClean="0">
              <a:solidFill>
                <a:srgbClr val="D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Лимонный сок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Если в холодную воду добавить лимонный сок и помыть в ней фарфоровую посуду, то посуда будет выглядеть, как новая. </a:t>
            </a:r>
          </a:p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Наши вещи белого цвета от времени желтеют. Если их прокипятить в воде с добавлением лимонного сока, вещь вновь станет белоснежной. </a:t>
            </a:r>
          </a:p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Почистите все краны в доме лимонной цедрой, помойте мыльной водой и насухо протрите. Все вновь засверкает чистотой. </a:t>
            </a: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Чтобы в доме заблестели металлические кастрюли, натрите их кожурой лимона с мякотью, а потом ополосните водой. </a:t>
            </a:r>
          </a:p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Бананы быстро дозреют, и не будут портиться, если рядом положить лимон.</a:t>
            </a:r>
          </a:p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 Лимон в вазе надолго сохранит ваши фрукты свежими. </a:t>
            </a:r>
          </a:p>
          <a:p>
            <a:pPr marL="0" algn="just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Если в холодильнике появились неприятные запахи, положите на его полку, разрезанный пополам лимон. Через некоторое время от запахов не останется и следа.</a:t>
            </a:r>
            <a:endParaRPr lang="ru-RU" sz="2400" i="1" dirty="0" smtClean="0">
              <a:solidFill>
                <a:srgbClr val="D6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algn="just">
              <a:buNone/>
            </a:pPr>
            <a:endParaRPr lang="ru-RU" sz="24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97000">
              <a:schemeClr val="accent6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4"/>
          <p:cNvGrpSpPr/>
          <p:nvPr/>
        </p:nvGrpSpPr>
        <p:grpSpPr>
          <a:xfrm flipH="1">
            <a:off x="1479846" y="1857364"/>
            <a:ext cx="6184309" cy="5000636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6" name="Полилиния 7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олилиния 7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олилиния 7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олилиния 7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олилиния 8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олилиния 8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олилиния 8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олилиния 8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олилиния 8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олилиния 8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олилиния 8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олилиния 8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олилиния 8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олилиния 8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олилиния 9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олилиния 9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олилиния 9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олилиния 9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олилиния 9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олилиния 9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олилиния 9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5" name="Заголовок 26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66" name="Подзаголовок 265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  <a:solidFill>
            <a:schemeClr val="bg1">
              <a:alpha val="78000"/>
            </a:schemeClr>
          </a:solidFill>
          <a:ln w="31750">
            <a:solidFill>
              <a:schemeClr val="bg1"/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fontAlgn="base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Для сохранения необходимо ставить цветы в те места, где нет сквозняков и прямого попадания солнечных лучей. </a:t>
            </a:r>
          </a:p>
          <a:p>
            <a:pPr fontAlgn="base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Вода для них должна быть комнатной температуры. Бросьте в воду медную монету и ежедневно меняйте воду в вазе с цветами. Можно добавить в воду кристаллик марганцовки.</a:t>
            </a:r>
          </a:p>
          <a:p>
            <a:pPr fontAlgn="base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 Ежедневно подрезайте кончик стебля цветка. И еще : обрызгивать водой можно только розы, другим (гвоздика, хризантема) это может только навредить.</a:t>
            </a:r>
          </a:p>
          <a:p>
            <a:pPr fontAlgn="base">
              <a:buFont typeface="Wingdings" pitchFamily="2" charset="2"/>
              <a:buChar char="q"/>
            </a:pPr>
            <a:r>
              <a:rPr lang="ru-RU" sz="2400" i="1" dirty="0" smtClean="0">
                <a:solidFill>
                  <a:srgbClr val="D60000"/>
                </a:solidFill>
              </a:rPr>
              <a:t>Цветы - радость в доме. Берегите эту радость и поддерживайте в доме чистоту!</a:t>
            </a:r>
          </a:p>
        </p:txBody>
      </p:sp>
      <p:grpSp>
        <p:nvGrpSpPr>
          <p:cNvPr id="3" name="Группа 232"/>
          <p:cNvGrpSpPr/>
          <p:nvPr/>
        </p:nvGrpSpPr>
        <p:grpSpPr>
          <a:xfrm rot="7677185" flipH="1">
            <a:off x="-62575" y="100437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99" name="Полилиния 98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олилиния 99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олилиния 100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Полилиния 101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олилиния 102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Полилиния 103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Полилиния 104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Полилиния 105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Полилиния 106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Полилиния 107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Полилиния 108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Полилиния 109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Полилиния 110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Полилиния 111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Полилиния 112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Полилиния 113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Полилиния 114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Полилиния 115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Полилиния 116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олилиния 117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Полилиния 118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Полилиния 119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2" name="Полилиния 121">
            <a:hlinkClick r:id="" action="ppaction://hlinkshowjump?jump=endshow"/>
          </p:cNvPr>
          <p:cNvSpPr/>
          <p:nvPr/>
        </p:nvSpPr>
        <p:spPr>
          <a:xfrm rot="21365805">
            <a:off x="57496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D60000"/>
              </a:gs>
              <a:gs pos="0">
                <a:srgbClr val="F5BAB5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Полилиния 122">
            <a:hlinkClick r:id="" action="ppaction://hlinkshowjump?jump=previousslide"/>
          </p:cNvPr>
          <p:cNvSpPr/>
          <p:nvPr/>
        </p:nvSpPr>
        <p:spPr>
          <a:xfrm rot="19560240">
            <a:off x="7513375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FFC000"/>
              </a:gs>
              <a:gs pos="0">
                <a:srgbClr val="FADFA8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Полилиния 123">
            <a:hlinkClick r:id="" action="ppaction://hlinkshowjump?jump=nextslide"/>
          </p:cNvPr>
          <p:cNvSpPr/>
          <p:nvPr/>
        </p:nvSpPr>
        <p:spPr>
          <a:xfrm rot="944951">
            <a:off x="8109933" y="6199294"/>
            <a:ext cx="432000" cy="432000"/>
          </a:xfrm>
          <a:custGeom>
            <a:avLst/>
            <a:gdLst>
              <a:gd name="connsiteX0" fmla="*/ 0 w 357190"/>
              <a:gd name="connsiteY0" fmla="*/ 136434 h 357190"/>
              <a:gd name="connsiteX1" fmla="*/ 136435 w 357190"/>
              <a:gd name="connsiteY1" fmla="*/ 136435 h 357190"/>
              <a:gd name="connsiteX2" fmla="*/ 178595 w 357190"/>
              <a:gd name="connsiteY2" fmla="*/ 0 h 357190"/>
              <a:gd name="connsiteX3" fmla="*/ 220755 w 357190"/>
              <a:gd name="connsiteY3" fmla="*/ 136435 h 357190"/>
              <a:gd name="connsiteX4" fmla="*/ 357190 w 357190"/>
              <a:gd name="connsiteY4" fmla="*/ 136434 h 357190"/>
              <a:gd name="connsiteX5" fmla="*/ 246811 w 357190"/>
              <a:gd name="connsiteY5" fmla="*/ 220754 h 357190"/>
              <a:gd name="connsiteX6" fmla="*/ 288973 w 357190"/>
              <a:gd name="connsiteY6" fmla="*/ 357189 h 357190"/>
              <a:gd name="connsiteX7" fmla="*/ 178595 w 357190"/>
              <a:gd name="connsiteY7" fmla="*/ 272867 h 357190"/>
              <a:gd name="connsiteX8" fmla="*/ 68217 w 357190"/>
              <a:gd name="connsiteY8" fmla="*/ 357189 h 357190"/>
              <a:gd name="connsiteX9" fmla="*/ 110379 w 357190"/>
              <a:gd name="connsiteY9" fmla="*/ 220754 h 357190"/>
              <a:gd name="connsiteX10" fmla="*/ 0 w 357190"/>
              <a:gd name="connsiteY10" fmla="*/ 136434 h 357190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57189"/>
              <a:gd name="connsiteX1" fmla="*/ 136435 w 357190"/>
              <a:gd name="connsiteY1" fmla="*/ 136435 h 357189"/>
              <a:gd name="connsiteX2" fmla="*/ 178595 w 357190"/>
              <a:gd name="connsiteY2" fmla="*/ 0 h 357189"/>
              <a:gd name="connsiteX3" fmla="*/ 220755 w 357190"/>
              <a:gd name="connsiteY3" fmla="*/ 136435 h 357189"/>
              <a:gd name="connsiteX4" fmla="*/ 357190 w 357190"/>
              <a:gd name="connsiteY4" fmla="*/ 136434 h 357189"/>
              <a:gd name="connsiteX5" fmla="*/ 246811 w 357190"/>
              <a:gd name="connsiteY5" fmla="*/ 220754 h 357189"/>
              <a:gd name="connsiteX6" fmla="*/ 288973 w 357190"/>
              <a:gd name="connsiteY6" fmla="*/ 357189 h 357189"/>
              <a:gd name="connsiteX7" fmla="*/ 178595 w 357190"/>
              <a:gd name="connsiteY7" fmla="*/ 272867 h 357189"/>
              <a:gd name="connsiteX8" fmla="*/ 68217 w 357190"/>
              <a:gd name="connsiteY8" fmla="*/ 357189 h 357189"/>
              <a:gd name="connsiteX9" fmla="*/ 110379 w 357190"/>
              <a:gd name="connsiteY9" fmla="*/ 220754 h 357189"/>
              <a:gd name="connsiteX10" fmla="*/ 0 w 357190"/>
              <a:gd name="connsiteY10" fmla="*/ 136434 h 357189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  <a:gd name="connsiteX0" fmla="*/ 0 w 357190"/>
              <a:gd name="connsiteY0" fmla="*/ 136434 h 367196"/>
              <a:gd name="connsiteX1" fmla="*/ 136435 w 357190"/>
              <a:gd name="connsiteY1" fmla="*/ 136435 h 367196"/>
              <a:gd name="connsiteX2" fmla="*/ 178595 w 357190"/>
              <a:gd name="connsiteY2" fmla="*/ 0 h 367196"/>
              <a:gd name="connsiteX3" fmla="*/ 220755 w 357190"/>
              <a:gd name="connsiteY3" fmla="*/ 136435 h 367196"/>
              <a:gd name="connsiteX4" fmla="*/ 357190 w 357190"/>
              <a:gd name="connsiteY4" fmla="*/ 136434 h 367196"/>
              <a:gd name="connsiteX5" fmla="*/ 246811 w 357190"/>
              <a:gd name="connsiteY5" fmla="*/ 220754 h 367196"/>
              <a:gd name="connsiteX6" fmla="*/ 288973 w 357190"/>
              <a:gd name="connsiteY6" fmla="*/ 357189 h 367196"/>
              <a:gd name="connsiteX7" fmla="*/ 178595 w 357190"/>
              <a:gd name="connsiteY7" fmla="*/ 272867 h 367196"/>
              <a:gd name="connsiteX8" fmla="*/ 68217 w 357190"/>
              <a:gd name="connsiteY8" fmla="*/ 357189 h 367196"/>
              <a:gd name="connsiteX9" fmla="*/ 110379 w 357190"/>
              <a:gd name="connsiteY9" fmla="*/ 220754 h 367196"/>
              <a:gd name="connsiteX10" fmla="*/ 0 w 357190"/>
              <a:gd name="connsiteY10" fmla="*/ 136434 h 367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57190" h="367196">
                <a:moveTo>
                  <a:pt x="0" y="136434"/>
                </a:moveTo>
                <a:cubicBezTo>
                  <a:pt x="78799" y="67393"/>
                  <a:pt x="90957" y="136435"/>
                  <a:pt x="136435" y="136435"/>
                </a:cubicBezTo>
                <a:cubicBezTo>
                  <a:pt x="150488" y="90957"/>
                  <a:pt x="78800" y="69306"/>
                  <a:pt x="178595" y="0"/>
                </a:cubicBezTo>
                <a:cubicBezTo>
                  <a:pt x="283064" y="78878"/>
                  <a:pt x="206702" y="90957"/>
                  <a:pt x="220755" y="136435"/>
                </a:cubicBezTo>
                <a:cubicBezTo>
                  <a:pt x="266233" y="136435"/>
                  <a:pt x="256925" y="57868"/>
                  <a:pt x="357190" y="136434"/>
                </a:cubicBezTo>
                <a:cubicBezTo>
                  <a:pt x="341810" y="262187"/>
                  <a:pt x="283604" y="192647"/>
                  <a:pt x="246811" y="220754"/>
                </a:cubicBezTo>
                <a:cubicBezTo>
                  <a:pt x="260865" y="266232"/>
                  <a:pt x="336814" y="259338"/>
                  <a:pt x="288973" y="357189"/>
                </a:cubicBezTo>
                <a:cubicBezTo>
                  <a:pt x="180725" y="367196"/>
                  <a:pt x="215388" y="300974"/>
                  <a:pt x="178595" y="272867"/>
                </a:cubicBezTo>
                <a:cubicBezTo>
                  <a:pt x="141802" y="300974"/>
                  <a:pt x="169287" y="364814"/>
                  <a:pt x="68217" y="357189"/>
                </a:cubicBezTo>
                <a:cubicBezTo>
                  <a:pt x="15580" y="261719"/>
                  <a:pt x="96325" y="266232"/>
                  <a:pt x="110379" y="220754"/>
                </a:cubicBezTo>
                <a:cubicBezTo>
                  <a:pt x="73586" y="192647"/>
                  <a:pt x="20108" y="245519"/>
                  <a:pt x="0" y="136434"/>
                </a:cubicBezTo>
                <a:close/>
              </a:path>
            </a:pathLst>
          </a:custGeom>
          <a:gradFill flip="none" rotWithShape="1">
            <a:gsLst>
              <a:gs pos="100000">
                <a:srgbClr val="009900"/>
              </a:gs>
              <a:gs pos="0">
                <a:srgbClr val="99FF6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9050" h="44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32"/>
          <p:cNvGrpSpPr/>
          <p:nvPr/>
        </p:nvGrpSpPr>
        <p:grpSpPr>
          <a:xfrm rot="13922815">
            <a:off x="7455878" y="95076"/>
            <a:ext cx="1782606" cy="1565342"/>
            <a:chOff x="6500826" y="5000636"/>
            <a:chExt cx="2045042" cy="1601274"/>
          </a:xfrm>
          <a:gradFill flip="none" rotWithShape="1">
            <a:gsLst>
              <a:gs pos="0">
                <a:schemeClr val="accent6">
                  <a:lumMod val="75000"/>
                </a:schemeClr>
              </a:gs>
              <a:gs pos="72000">
                <a:schemeClr val="accent6"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6" name="Полилиния 125"/>
            <p:cNvSpPr/>
            <p:nvPr/>
          </p:nvSpPr>
          <p:spPr>
            <a:xfrm>
              <a:off x="7297475" y="5581964"/>
              <a:ext cx="422368" cy="497682"/>
            </a:xfrm>
            <a:custGeom>
              <a:avLst/>
              <a:gdLst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0 w 223137"/>
                <a:gd name="connsiteY0" fmla="*/ 492919 h 497682"/>
                <a:gd name="connsiteX1" fmla="*/ 40481 w 223137"/>
                <a:gd name="connsiteY1" fmla="*/ 0 h 497682"/>
                <a:gd name="connsiteX2" fmla="*/ 57150 w 223137"/>
                <a:gd name="connsiteY2" fmla="*/ 497682 h 497682"/>
                <a:gd name="connsiteX3" fmla="*/ 47625 w 223137"/>
                <a:gd name="connsiteY3" fmla="*/ 280988 h 497682"/>
                <a:gd name="connsiteX4" fmla="*/ 0 w 22313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12827"/>
                <a:gd name="connsiteY0" fmla="*/ 492919 h 497682"/>
                <a:gd name="connsiteX1" fmla="*/ 230171 w 412827"/>
                <a:gd name="connsiteY1" fmla="*/ 0 h 497682"/>
                <a:gd name="connsiteX2" fmla="*/ 246840 w 412827"/>
                <a:gd name="connsiteY2" fmla="*/ 497682 h 497682"/>
                <a:gd name="connsiteX3" fmla="*/ 237315 w 412827"/>
                <a:gd name="connsiteY3" fmla="*/ 280988 h 497682"/>
                <a:gd name="connsiteX4" fmla="*/ 189690 w 412827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  <a:gd name="connsiteX0" fmla="*/ 189690 w 422368"/>
                <a:gd name="connsiteY0" fmla="*/ 492919 h 497682"/>
                <a:gd name="connsiteX1" fmla="*/ 230171 w 422368"/>
                <a:gd name="connsiteY1" fmla="*/ 0 h 497682"/>
                <a:gd name="connsiteX2" fmla="*/ 246840 w 422368"/>
                <a:gd name="connsiteY2" fmla="*/ 497682 h 497682"/>
                <a:gd name="connsiteX3" fmla="*/ 237315 w 422368"/>
                <a:gd name="connsiteY3" fmla="*/ 280988 h 497682"/>
                <a:gd name="connsiteX4" fmla="*/ 189690 w 422368"/>
                <a:gd name="connsiteY4" fmla="*/ 492919 h 497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68" h="497682">
                  <a:moveTo>
                    <a:pt x="189690" y="492919"/>
                  </a:moveTo>
                  <a:cubicBezTo>
                    <a:pt x="119858" y="450064"/>
                    <a:pt x="0" y="273852"/>
                    <a:pt x="230171" y="0"/>
                  </a:cubicBezTo>
                  <a:cubicBezTo>
                    <a:pt x="353218" y="137300"/>
                    <a:pt x="422368" y="454826"/>
                    <a:pt x="246840" y="497682"/>
                  </a:cubicBezTo>
                  <a:cubicBezTo>
                    <a:pt x="260351" y="430220"/>
                    <a:pt x="257176" y="355607"/>
                    <a:pt x="237315" y="280988"/>
                  </a:cubicBezTo>
                  <a:cubicBezTo>
                    <a:pt x="185738" y="363545"/>
                    <a:pt x="200837" y="419907"/>
                    <a:pt x="189690" y="49291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Полилиния 126"/>
            <p:cNvSpPr/>
            <p:nvPr/>
          </p:nvSpPr>
          <p:spPr>
            <a:xfrm>
              <a:off x="7617166" y="5541945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Полилиния 127"/>
            <p:cNvSpPr/>
            <p:nvPr/>
          </p:nvSpPr>
          <p:spPr>
            <a:xfrm>
              <a:off x="7636230" y="5282403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олилиния 128"/>
            <p:cNvSpPr/>
            <p:nvPr/>
          </p:nvSpPr>
          <p:spPr>
            <a:xfrm>
              <a:off x="7579080" y="5287166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Полилиния 129"/>
            <p:cNvSpPr/>
            <p:nvPr/>
          </p:nvSpPr>
          <p:spPr>
            <a:xfrm>
              <a:off x="7533836" y="5299072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Полилиния 130"/>
            <p:cNvSpPr/>
            <p:nvPr/>
          </p:nvSpPr>
          <p:spPr>
            <a:xfrm>
              <a:off x="7829111" y="5449091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Полилиния 131"/>
            <p:cNvSpPr/>
            <p:nvPr/>
          </p:nvSpPr>
          <p:spPr>
            <a:xfrm>
              <a:off x="7762436" y="5841210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Полилиния 132"/>
            <p:cNvSpPr/>
            <p:nvPr/>
          </p:nvSpPr>
          <p:spPr>
            <a:xfrm>
              <a:off x="7606084" y="6151559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Полилиния 133"/>
            <p:cNvSpPr/>
            <p:nvPr/>
          </p:nvSpPr>
          <p:spPr>
            <a:xfrm>
              <a:off x="8019611" y="5180045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Полилиния 134"/>
            <p:cNvSpPr/>
            <p:nvPr/>
          </p:nvSpPr>
          <p:spPr>
            <a:xfrm>
              <a:off x="7682283" y="5000636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Полилиния 135"/>
            <p:cNvSpPr/>
            <p:nvPr/>
          </p:nvSpPr>
          <p:spPr>
            <a:xfrm>
              <a:off x="7592591" y="5120479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Полилиния 136"/>
            <p:cNvSpPr/>
            <p:nvPr/>
          </p:nvSpPr>
          <p:spPr>
            <a:xfrm flipH="1">
              <a:off x="6846121" y="5544616"/>
              <a:ext cx="583407" cy="558803"/>
            </a:xfrm>
            <a:custGeom>
              <a:avLst/>
              <a:gdLst>
                <a:gd name="connsiteX0" fmla="*/ 0 w 583407"/>
                <a:gd name="connsiteY0" fmla="*/ 500063 h 500063"/>
                <a:gd name="connsiteX1" fmla="*/ 583407 w 583407"/>
                <a:gd name="connsiteY1" fmla="*/ 0 h 500063"/>
                <a:gd name="connsiteX2" fmla="*/ 116682 w 583407"/>
                <a:gd name="connsiteY2" fmla="*/ 238125 h 500063"/>
                <a:gd name="connsiteX3" fmla="*/ 0 w 583407"/>
                <a:gd name="connsiteY3" fmla="*/ 500063 h 500063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54029"/>
                <a:gd name="connsiteX1" fmla="*/ 583407 w 583407"/>
                <a:gd name="connsiteY1" fmla="*/ 53966 h 554029"/>
                <a:gd name="connsiteX2" fmla="*/ 116682 w 583407"/>
                <a:gd name="connsiteY2" fmla="*/ 292091 h 554029"/>
                <a:gd name="connsiteX3" fmla="*/ 0 w 583407"/>
                <a:gd name="connsiteY3" fmla="*/ 554029 h 554029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89754"/>
                <a:gd name="connsiteX1" fmla="*/ 583407 w 583407"/>
                <a:gd name="connsiteY1" fmla="*/ 53966 h 589754"/>
                <a:gd name="connsiteX2" fmla="*/ 116682 w 583407"/>
                <a:gd name="connsiteY2" fmla="*/ 292091 h 589754"/>
                <a:gd name="connsiteX3" fmla="*/ 0 w 583407"/>
                <a:gd name="connsiteY3" fmla="*/ 554029 h 589754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  <a:gd name="connsiteX0" fmla="*/ 0 w 583407"/>
                <a:gd name="connsiteY0" fmla="*/ 554029 h 558803"/>
                <a:gd name="connsiteX1" fmla="*/ 583407 w 583407"/>
                <a:gd name="connsiteY1" fmla="*/ 53966 h 558803"/>
                <a:gd name="connsiteX2" fmla="*/ 116682 w 583407"/>
                <a:gd name="connsiteY2" fmla="*/ 292091 h 558803"/>
                <a:gd name="connsiteX3" fmla="*/ 0 w 583407"/>
                <a:gd name="connsiteY3" fmla="*/ 554029 h 558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3407" h="558803">
                  <a:moveTo>
                    <a:pt x="0" y="554029"/>
                  </a:moveTo>
                  <a:cubicBezTo>
                    <a:pt x="289750" y="558803"/>
                    <a:pt x="338960" y="139709"/>
                    <a:pt x="583407" y="53966"/>
                  </a:cubicBezTo>
                  <a:cubicBezTo>
                    <a:pt x="275446" y="0"/>
                    <a:pt x="136557" y="217495"/>
                    <a:pt x="116682" y="292091"/>
                  </a:cubicBezTo>
                  <a:cubicBezTo>
                    <a:pt x="108823" y="381822"/>
                    <a:pt x="91298" y="438148"/>
                    <a:pt x="0" y="55402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Полилиния 137"/>
            <p:cNvSpPr/>
            <p:nvPr/>
          </p:nvSpPr>
          <p:spPr>
            <a:xfrm flipH="1">
              <a:off x="7153289" y="5285074"/>
              <a:ext cx="257175" cy="392906"/>
            </a:xfrm>
            <a:custGeom>
              <a:avLst/>
              <a:gdLst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  <a:gd name="connsiteX0" fmla="*/ 257175 w 257175"/>
                <a:gd name="connsiteY0" fmla="*/ 302419 h 392906"/>
                <a:gd name="connsiteX1" fmla="*/ 0 w 257175"/>
                <a:gd name="connsiteY1" fmla="*/ 0 h 392906"/>
                <a:gd name="connsiteX2" fmla="*/ 138113 w 257175"/>
                <a:gd name="connsiteY2" fmla="*/ 392906 h 392906"/>
                <a:gd name="connsiteX3" fmla="*/ 257175 w 257175"/>
                <a:gd name="connsiteY3" fmla="*/ 302419 h 392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392906">
                  <a:moveTo>
                    <a:pt x="257175" y="302419"/>
                  </a:moveTo>
                  <a:cubicBezTo>
                    <a:pt x="235759" y="158761"/>
                    <a:pt x="192897" y="77005"/>
                    <a:pt x="0" y="0"/>
                  </a:cubicBezTo>
                  <a:cubicBezTo>
                    <a:pt x="84154" y="95261"/>
                    <a:pt x="177816" y="278616"/>
                    <a:pt x="138113" y="392906"/>
                  </a:cubicBezTo>
                  <a:lnTo>
                    <a:pt x="257175" y="30241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Полилиния 138"/>
            <p:cNvSpPr/>
            <p:nvPr/>
          </p:nvSpPr>
          <p:spPr>
            <a:xfrm flipH="1">
              <a:off x="7258047" y="5289837"/>
              <a:ext cx="209567" cy="438150"/>
            </a:xfrm>
            <a:custGeom>
              <a:avLst/>
              <a:gdLst>
                <a:gd name="connsiteX0" fmla="*/ 142875 w 142875"/>
                <a:gd name="connsiteY0" fmla="*/ 438150 h 438150"/>
                <a:gd name="connsiteX1" fmla="*/ 64294 w 142875"/>
                <a:gd name="connsiteY1" fmla="*/ 311943 h 438150"/>
                <a:gd name="connsiteX2" fmla="*/ 0 w 142875"/>
                <a:gd name="connsiteY2" fmla="*/ 0 h 438150"/>
                <a:gd name="connsiteX3" fmla="*/ 142875 w 142875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  <a:gd name="connsiteX0" fmla="*/ 142875 w 209567"/>
                <a:gd name="connsiteY0" fmla="*/ 438150 h 438150"/>
                <a:gd name="connsiteX1" fmla="*/ 64294 w 209567"/>
                <a:gd name="connsiteY1" fmla="*/ 311943 h 438150"/>
                <a:gd name="connsiteX2" fmla="*/ 0 w 209567"/>
                <a:gd name="connsiteY2" fmla="*/ 0 h 438150"/>
                <a:gd name="connsiteX3" fmla="*/ 142875 w 209567"/>
                <a:gd name="connsiteY3" fmla="*/ 4381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9567" h="438150">
                  <a:moveTo>
                    <a:pt x="142875" y="438150"/>
                  </a:moveTo>
                  <a:lnTo>
                    <a:pt x="64294" y="311943"/>
                  </a:lnTo>
                  <a:cubicBezTo>
                    <a:pt x="100078" y="157997"/>
                    <a:pt x="50107" y="73090"/>
                    <a:pt x="0" y="0"/>
                  </a:cubicBezTo>
                  <a:cubicBezTo>
                    <a:pt x="73835" y="22236"/>
                    <a:pt x="209567" y="258772"/>
                    <a:pt x="142875" y="4381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Полилиния 139"/>
            <p:cNvSpPr/>
            <p:nvPr/>
          </p:nvSpPr>
          <p:spPr>
            <a:xfrm flipH="1">
              <a:off x="7409653" y="5301743"/>
              <a:ext cx="103205" cy="252412"/>
            </a:xfrm>
            <a:custGeom>
              <a:avLst/>
              <a:gdLst>
                <a:gd name="connsiteX0" fmla="*/ 71438 w 71438"/>
                <a:gd name="connsiteY0" fmla="*/ 252412 h 252412"/>
                <a:gd name="connsiteX1" fmla="*/ 0 w 71438"/>
                <a:gd name="connsiteY1" fmla="*/ 216694 h 252412"/>
                <a:gd name="connsiteX2" fmla="*/ 9525 w 71438"/>
                <a:gd name="connsiteY2" fmla="*/ 0 h 252412"/>
                <a:gd name="connsiteX3" fmla="*/ 71438 w 71438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  <a:gd name="connsiteX0" fmla="*/ 71438 w 103205"/>
                <a:gd name="connsiteY0" fmla="*/ 252412 h 252412"/>
                <a:gd name="connsiteX1" fmla="*/ 0 w 103205"/>
                <a:gd name="connsiteY1" fmla="*/ 216694 h 252412"/>
                <a:gd name="connsiteX2" fmla="*/ 9525 w 103205"/>
                <a:gd name="connsiteY2" fmla="*/ 0 h 252412"/>
                <a:gd name="connsiteX3" fmla="*/ 71438 w 103205"/>
                <a:gd name="connsiteY3" fmla="*/ 252412 h 252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205" h="252412">
                  <a:moveTo>
                    <a:pt x="71438" y="252412"/>
                  </a:moveTo>
                  <a:lnTo>
                    <a:pt x="0" y="216694"/>
                  </a:lnTo>
                  <a:cubicBezTo>
                    <a:pt x="38911" y="170667"/>
                    <a:pt x="37323" y="100817"/>
                    <a:pt x="9525" y="0"/>
                  </a:cubicBezTo>
                  <a:cubicBezTo>
                    <a:pt x="46849" y="34142"/>
                    <a:pt x="103205" y="163523"/>
                    <a:pt x="71438" y="252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Полилиния 140"/>
            <p:cNvSpPr/>
            <p:nvPr/>
          </p:nvSpPr>
          <p:spPr>
            <a:xfrm flipH="1">
              <a:off x="6529390" y="5451762"/>
              <a:ext cx="688193" cy="633412"/>
            </a:xfrm>
            <a:custGeom>
              <a:avLst/>
              <a:gdLst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71513"/>
                <a:gd name="connsiteY0" fmla="*/ 633412 h 633412"/>
                <a:gd name="connsiteX1" fmla="*/ 671513 w 671513"/>
                <a:gd name="connsiteY1" fmla="*/ 0 h 633412"/>
                <a:gd name="connsiteX2" fmla="*/ 411957 w 671513"/>
                <a:gd name="connsiteY2" fmla="*/ 207168 h 633412"/>
                <a:gd name="connsiteX3" fmla="*/ 0 w 67151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  <a:gd name="connsiteX0" fmla="*/ 0 w 688193"/>
                <a:gd name="connsiteY0" fmla="*/ 633412 h 633412"/>
                <a:gd name="connsiteX1" fmla="*/ 671513 w 688193"/>
                <a:gd name="connsiteY1" fmla="*/ 0 h 633412"/>
                <a:gd name="connsiteX2" fmla="*/ 411957 w 688193"/>
                <a:gd name="connsiteY2" fmla="*/ 207168 h 633412"/>
                <a:gd name="connsiteX3" fmla="*/ 0 w 688193"/>
                <a:gd name="connsiteY3" fmla="*/ 633412 h 633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8193" h="633412">
                  <a:moveTo>
                    <a:pt x="0" y="633412"/>
                  </a:moveTo>
                  <a:cubicBezTo>
                    <a:pt x="638189" y="560395"/>
                    <a:pt x="688193" y="46840"/>
                    <a:pt x="671513" y="0"/>
                  </a:cubicBezTo>
                  <a:cubicBezTo>
                    <a:pt x="601685" y="152420"/>
                    <a:pt x="469913" y="183365"/>
                    <a:pt x="411957" y="207168"/>
                  </a:cubicBezTo>
                  <a:cubicBezTo>
                    <a:pt x="215120" y="280201"/>
                    <a:pt x="139714" y="524676"/>
                    <a:pt x="0" y="6334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Полилиния 141"/>
            <p:cNvSpPr/>
            <p:nvPr/>
          </p:nvSpPr>
          <p:spPr>
            <a:xfrm flipH="1">
              <a:off x="6500826" y="5843881"/>
              <a:ext cx="783432" cy="556426"/>
            </a:xfrm>
            <a:custGeom>
              <a:avLst/>
              <a:gdLst>
                <a:gd name="connsiteX0" fmla="*/ 0 w 783432"/>
                <a:gd name="connsiteY0" fmla="*/ 26194 h 26194"/>
                <a:gd name="connsiteX1" fmla="*/ 783432 w 783432"/>
                <a:gd name="connsiteY1" fmla="*/ 0 h 26194"/>
                <a:gd name="connsiteX2" fmla="*/ 0 w 783432"/>
                <a:gd name="connsiteY2" fmla="*/ 26194 h 26194"/>
                <a:gd name="connsiteX0" fmla="*/ 0 w 783432"/>
                <a:gd name="connsiteY0" fmla="*/ 274632 h 274632"/>
                <a:gd name="connsiteX1" fmla="*/ 783432 w 783432"/>
                <a:gd name="connsiteY1" fmla="*/ 248438 h 274632"/>
                <a:gd name="connsiteX2" fmla="*/ 0 w 783432"/>
                <a:gd name="connsiteY2" fmla="*/ 274632 h 274632"/>
                <a:gd name="connsiteX0" fmla="*/ 0 w 783432"/>
                <a:gd name="connsiteY0" fmla="*/ 274632 h 318295"/>
                <a:gd name="connsiteX1" fmla="*/ 783432 w 783432"/>
                <a:gd name="connsiteY1" fmla="*/ 248438 h 318295"/>
                <a:gd name="connsiteX2" fmla="*/ 0 w 783432"/>
                <a:gd name="connsiteY2" fmla="*/ 274632 h 318295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  <a:gd name="connsiteX0" fmla="*/ 0 w 783432"/>
                <a:gd name="connsiteY0" fmla="*/ 274632 h 556426"/>
                <a:gd name="connsiteX1" fmla="*/ 783432 w 783432"/>
                <a:gd name="connsiteY1" fmla="*/ 248438 h 556426"/>
                <a:gd name="connsiteX2" fmla="*/ 0 w 783432"/>
                <a:gd name="connsiteY2" fmla="*/ 274632 h 556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83432" h="556426">
                  <a:moveTo>
                    <a:pt x="0" y="274632"/>
                  </a:moveTo>
                  <a:cubicBezTo>
                    <a:pt x="308783" y="401638"/>
                    <a:pt x="574688" y="0"/>
                    <a:pt x="783432" y="248438"/>
                  </a:cubicBezTo>
                  <a:cubicBezTo>
                    <a:pt x="522288" y="257169"/>
                    <a:pt x="585022" y="556426"/>
                    <a:pt x="0" y="27463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Полилиния 142"/>
            <p:cNvSpPr/>
            <p:nvPr/>
          </p:nvSpPr>
          <p:spPr>
            <a:xfrm flipH="1">
              <a:off x="6799261" y="6154230"/>
              <a:ext cx="641349" cy="447680"/>
            </a:xfrm>
            <a:custGeom>
              <a:avLst/>
              <a:gdLst>
                <a:gd name="connsiteX0" fmla="*/ 0 w 330994"/>
                <a:gd name="connsiteY0" fmla="*/ 0 h 421482"/>
                <a:gd name="connsiteX1" fmla="*/ 330994 w 330994"/>
                <a:gd name="connsiteY1" fmla="*/ 421482 h 421482"/>
                <a:gd name="connsiteX2" fmla="*/ 121444 w 330994"/>
                <a:gd name="connsiteY2" fmla="*/ 14288 h 421482"/>
                <a:gd name="connsiteX3" fmla="*/ 323850 w 330994"/>
                <a:gd name="connsiteY3" fmla="*/ 216694 h 421482"/>
                <a:gd name="connsiteX4" fmla="*/ 0 w 330994"/>
                <a:gd name="connsiteY4" fmla="*/ 0 h 421482"/>
                <a:gd name="connsiteX0" fmla="*/ 0 w 330994"/>
                <a:gd name="connsiteY0" fmla="*/ 0 h 447680"/>
                <a:gd name="connsiteX1" fmla="*/ 330994 w 330994"/>
                <a:gd name="connsiteY1" fmla="*/ 421482 h 447680"/>
                <a:gd name="connsiteX2" fmla="*/ 121444 w 330994"/>
                <a:gd name="connsiteY2" fmla="*/ 14288 h 447680"/>
                <a:gd name="connsiteX3" fmla="*/ 323850 w 330994"/>
                <a:gd name="connsiteY3" fmla="*/ 216694 h 447680"/>
                <a:gd name="connsiteX4" fmla="*/ 0 w 330994"/>
                <a:gd name="connsiteY4" fmla="*/ 0 h 447680"/>
                <a:gd name="connsiteX0" fmla="*/ 0 w 623109"/>
                <a:gd name="connsiteY0" fmla="*/ 0 h 447680"/>
                <a:gd name="connsiteX1" fmla="*/ 330994 w 623109"/>
                <a:gd name="connsiteY1" fmla="*/ 421482 h 447680"/>
                <a:gd name="connsiteX2" fmla="*/ 121444 w 623109"/>
                <a:gd name="connsiteY2" fmla="*/ 14288 h 447680"/>
                <a:gd name="connsiteX3" fmla="*/ 323850 w 623109"/>
                <a:gd name="connsiteY3" fmla="*/ 216694 h 447680"/>
                <a:gd name="connsiteX4" fmla="*/ 0 w 62310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  <a:gd name="connsiteX0" fmla="*/ 18240 w 641349"/>
                <a:gd name="connsiteY0" fmla="*/ 0 h 447680"/>
                <a:gd name="connsiteX1" fmla="*/ 349234 w 641349"/>
                <a:gd name="connsiteY1" fmla="*/ 421482 h 447680"/>
                <a:gd name="connsiteX2" fmla="*/ 139684 w 641349"/>
                <a:gd name="connsiteY2" fmla="*/ 14288 h 447680"/>
                <a:gd name="connsiteX3" fmla="*/ 342090 w 641349"/>
                <a:gd name="connsiteY3" fmla="*/ 216694 h 447680"/>
                <a:gd name="connsiteX4" fmla="*/ 18240 w 641349"/>
                <a:gd name="connsiteY4" fmla="*/ 0 h 44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1349" h="447680">
                  <a:moveTo>
                    <a:pt x="18240" y="0"/>
                  </a:moveTo>
                  <a:cubicBezTo>
                    <a:pt x="209550" y="447680"/>
                    <a:pt x="238903" y="280988"/>
                    <a:pt x="349234" y="421482"/>
                  </a:cubicBezTo>
                  <a:cubicBezTo>
                    <a:pt x="641349" y="28580"/>
                    <a:pt x="0" y="4767"/>
                    <a:pt x="139684" y="14288"/>
                  </a:cubicBezTo>
                  <a:cubicBezTo>
                    <a:pt x="340519" y="157962"/>
                    <a:pt x="365138" y="127803"/>
                    <a:pt x="342090" y="216694"/>
                  </a:cubicBezTo>
                  <a:cubicBezTo>
                    <a:pt x="165130" y="187339"/>
                    <a:pt x="116681" y="3180"/>
                    <a:pt x="182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Полилиния 143"/>
            <p:cNvSpPr/>
            <p:nvPr/>
          </p:nvSpPr>
          <p:spPr>
            <a:xfrm flipH="1">
              <a:off x="6565120" y="5182716"/>
              <a:ext cx="461963" cy="403200"/>
            </a:xfrm>
            <a:custGeom>
              <a:avLst/>
              <a:gdLst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04800 h 304800"/>
                <a:gd name="connsiteX1" fmla="*/ 461963 w 461963"/>
                <a:gd name="connsiteY1" fmla="*/ 0 h 304800"/>
                <a:gd name="connsiteX2" fmla="*/ 0 w 461963"/>
                <a:gd name="connsiteY2" fmla="*/ 157163 h 304800"/>
                <a:gd name="connsiteX3" fmla="*/ 211932 w 461963"/>
                <a:gd name="connsiteY3" fmla="*/ 69057 h 304800"/>
                <a:gd name="connsiteX4" fmla="*/ 97632 w 461963"/>
                <a:gd name="connsiteY4" fmla="*/ 183357 h 304800"/>
                <a:gd name="connsiteX5" fmla="*/ 219075 w 461963"/>
                <a:gd name="connsiteY5" fmla="*/ 150019 h 304800"/>
                <a:gd name="connsiteX6" fmla="*/ 38100 w 461963"/>
                <a:gd name="connsiteY6" fmla="*/ 247650 h 304800"/>
                <a:gd name="connsiteX7" fmla="*/ 295275 w 461963"/>
                <a:gd name="connsiteY7" fmla="*/ 166688 h 304800"/>
                <a:gd name="connsiteX8" fmla="*/ 238125 w 461963"/>
                <a:gd name="connsiteY8" fmla="*/ 304800 h 304800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354795 h 354795"/>
                <a:gd name="connsiteX1" fmla="*/ 461963 w 461963"/>
                <a:gd name="connsiteY1" fmla="*/ 49995 h 354795"/>
                <a:gd name="connsiteX2" fmla="*/ 0 w 461963"/>
                <a:gd name="connsiteY2" fmla="*/ 207158 h 354795"/>
                <a:gd name="connsiteX3" fmla="*/ 211932 w 461963"/>
                <a:gd name="connsiteY3" fmla="*/ 119052 h 354795"/>
                <a:gd name="connsiteX4" fmla="*/ 97632 w 461963"/>
                <a:gd name="connsiteY4" fmla="*/ 233352 h 354795"/>
                <a:gd name="connsiteX5" fmla="*/ 219075 w 461963"/>
                <a:gd name="connsiteY5" fmla="*/ 200014 h 354795"/>
                <a:gd name="connsiteX6" fmla="*/ 38100 w 461963"/>
                <a:gd name="connsiteY6" fmla="*/ 297645 h 354795"/>
                <a:gd name="connsiteX7" fmla="*/ 295275 w 461963"/>
                <a:gd name="connsiteY7" fmla="*/ 216683 h 354795"/>
                <a:gd name="connsiteX8" fmla="*/ 238125 w 461963"/>
                <a:gd name="connsiteY8" fmla="*/ 354795 h 354795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50033 h 450033"/>
                <a:gd name="connsiteX1" fmla="*/ 461963 w 461963"/>
                <a:gd name="connsiteY1" fmla="*/ 145233 h 450033"/>
                <a:gd name="connsiteX2" fmla="*/ 0 w 461963"/>
                <a:gd name="connsiteY2" fmla="*/ 302396 h 450033"/>
                <a:gd name="connsiteX3" fmla="*/ 211932 w 461963"/>
                <a:gd name="connsiteY3" fmla="*/ 214290 h 450033"/>
                <a:gd name="connsiteX4" fmla="*/ 97632 w 461963"/>
                <a:gd name="connsiteY4" fmla="*/ 328590 h 450033"/>
                <a:gd name="connsiteX5" fmla="*/ 219075 w 461963"/>
                <a:gd name="connsiteY5" fmla="*/ 295252 h 450033"/>
                <a:gd name="connsiteX6" fmla="*/ 38100 w 461963"/>
                <a:gd name="connsiteY6" fmla="*/ 392883 h 450033"/>
                <a:gd name="connsiteX7" fmla="*/ 295275 w 461963"/>
                <a:gd name="connsiteY7" fmla="*/ 311921 h 450033"/>
                <a:gd name="connsiteX8" fmla="*/ 238125 w 461963"/>
                <a:gd name="connsiteY8" fmla="*/ 450033 h 450033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0014"/>
                <a:gd name="connsiteX1" fmla="*/ 461963 w 461963"/>
                <a:gd name="connsiteY1" fmla="*/ 95214 h 400014"/>
                <a:gd name="connsiteX2" fmla="*/ 0 w 461963"/>
                <a:gd name="connsiteY2" fmla="*/ 252377 h 400014"/>
                <a:gd name="connsiteX3" fmla="*/ 211932 w 461963"/>
                <a:gd name="connsiteY3" fmla="*/ 164271 h 400014"/>
                <a:gd name="connsiteX4" fmla="*/ 97632 w 461963"/>
                <a:gd name="connsiteY4" fmla="*/ 278571 h 400014"/>
                <a:gd name="connsiteX5" fmla="*/ 219075 w 461963"/>
                <a:gd name="connsiteY5" fmla="*/ 245233 h 400014"/>
                <a:gd name="connsiteX6" fmla="*/ 38100 w 461963"/>
                <a:gd name="connsiteY6" fmla="*/ 342864 h 400014"/>
                <a:gd name="connsiteX7" fmla="*/ 295275 w 461963"/>
                <a:gd name="connsiteY7" fmla="*/ 261902 h 400014"/>
                <a:gd name="connsiteX8" fmla="*/ 238125 w 461963"/>
                <a:gd name="connsiteY8" fmla="*/ 400014 h 400014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  <a:gd name="connsiteX0" fmla="*/ 238125 w 461963"/>
                <a:gd name="connsiteY0" fmla="*/ 400014 h 403200"/>
                <a:gd name="connsiteX1" fmla="*/ 461963 w 461963"/>
                <a:gd name="connsiteY1" fmla="*/ 95214 h 403200"/>
                <a:gd name="connsiteX2" fmla="*/ 0 w 461963"/>
                <a:gd name="connsiteY2" fmla="*/ 252377 h 403200"/>
                <a:gd name="connsiteX3" fmla="*/ 211932 w 461963"/>
                <a:gd name="connsiteY3" fmla="*/ 164271 h 403200"/>
                <a:gd name="connsiteX4" fmla="*/ 97632 w 461963"/>
                <a:gd name="connsiteY4" fmla="*/ 278571 h 403200"/>
                <a:gd name="connsiteX5" fmla="*/ 219075 w 461963"/>
                <a:gd name="connsiteY5" fmla="*/ 245233 h 403200"/>
                <a:gd name="connsiteX6" fmla="*/ 38100 w 461963"/>
                <a:gd name="connsiteY6" fmla="*/ 342864 h 403200"/>
                <a:gd name="connsiteX7" fmla="*/ 295275 w 461963"/>
                <a:gd name="connsiteY7" fmla="*/ 261902 h 403200"/>
                <a:gd name="connsiteX8" fmla="*/ 238125 w 461963"/>
                <a:gd name="connsiteY8" fmla="*/ 400014 h 4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1963" h="403200">
                  <a:moveTo>
                    <a:pt x="238125" y="400014"/>
                  </a:moveTo>
                  <a:cubicBezTo>
                    <a:pt x="334181" y="403200"/>
                    <a:pt x="392124" y="230163"/>
                    <a:pt x="461963" y="95214"/>
                  </a:cubicBezTo>
                  <a:cubicBezTo>
                    <a:pt x="238967" y="188127"/>
                    <a:pt x="189746" y="0"/>
                    <a:pt x="0" y="252377"/>
                  </a:cubicBezTo>
                  <a:cubicBezTo>
                    <a:pt x="123045" y="230163"/>
                    <a:pt x="169890" y="148419"/>
                    <a:pt x="211932" y="164271"/>
                  </a:cubicBezTo>
                  <a:cubicBezTo>
                    <a:pt x="171463" y="238101"/>
                    <a:pt x="140508" y="209525"/>
                    <a:pt x="97632" y="278571"/>
                  </a:cubicBezTo>
                  <a:cubicBezTo>
                    <a:pt x="138113" y="267458"/>
                    <a:pt x="169082" y="227782"/>
                    <a:pt x="219075" y="245233"/>
                  </a:cubicBezTo>
                  <a:cubicBezTo>
                    <a:pt x="154000" y="303981"/>
                    <a:pt x="148458" y="310340"/>
                    <a:pt x="38100" y="342864"/>
                  </a:cubicBezTo>
                  <a:cubicBezTo>
                    <a:pt x="83357" y="375418"/>
                    <a:pt x="150031" y="372243"/>
                    <a:pt x="295275" y="261902"/>
                  </a:cubicBezTo>
                  <a:cubicBezTo>
                    <a:pt x="319100" y="265087"/>
                    <a:pt x="331018" y="289703"/>
                    <a:pt x="238125" y="40001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Полилиния 144"/>
            <p:cNvSpPr/>
            <p:nvPr/>
          </p:nvSpPr>
          <p:spPr>
            <a:xfrm flipH="1">
              <a:off x="6921806" y="5003307"/>
              <a:ext cx="442605" cy="384162"/>
            </a:xfrm>
            <a:custGeom>
              <a:avLst/>
              <a:gdLst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14313 w 366713"/>
                <a:gd name="connsiteY0" fmla="*/ 440057 h 440057"/>
                <a:gd name="connsiteX1" fmla="*/ 366713 w 366713"/>
                <a:gd name="connsiteY1" fmla="*/ 118588 h 440057"/>
                <a:gd name="connsiteX2" fmla="*/ 0 w 366713"/>
                <a:gd name="connsiteY2" fmla="*/ 351951 h 440057"/>
                <a:gd name="connsiteX3" fmla="*/ 95250 w 366713"/>
                <a:gd name="connsiteY3" fmla="*/ 247176 h 440057"/>
                <a:gd name="connsiteX4" fmla="*/ 97632 w 366713"/>
                <a:gd name="connsiteY4" fmla="*/ 313851 h 440057"/>
                <a:gd name="connsiteX5" fmla="*/ 159544 w 366713"/>
                <a:gd name="connsiteY5" fmla="*/ 268607 h 440057"/>
                <a:gd name="connsiteX6" fmla="*/ 142875 w 366713"/>
                <a:gd name="connsiteY6" fmla="*/ 366238 h 440057"/>
                <a:gd name="connsiteX7" fmla="*/ 223838 w 366713"/>
                <a:gd name="connsiteY7" fmla="*/ 263844 h 440057"/>
                <a:gd name="connsiteX8" fmla="*/ 195263 w 366713"/>
                <a:gd name="connsiteY8" fmla="*/ 356713 h 440057"/>
                <a:gd name="connsiteX9" fmla="*/ 266700 w 366713"/>
                <a:gd name="connsiteY9" fmla="*/ 330519 h 440057"/>
                <a:gd name="connsiteX10" fmla="*/ 214313 w 366713"/>
                <a:gd name="connsiteY10" fmla="*/ 440057 h 440057"/>
                <a:gd name="connsiteX0" fmla="*/ 284941 w 437341"/>
                <a:gd name="connsiteY0" fmla="*/ 440057 h 440057"/>
                <a:gd name="connsiteX1" fmla="*/ 437341 w 437341"/>
                <a:gd name="connsiteY1" fmla="*/ 118588 h 440057"/>
                <a:gd name="connsiteX2" fmla="*/ 70628 w 437341"/>
                <a:gd name="connsiteY2" fmla="*/ 351951 h 440057"/>
                <a:gd name="connsiteX3" fmla="*/ 165878 w 437341"/>
                <a:gd name="connsiteY3" fmla="*/ 247176 h 440057"/>
                <a:gd name="connsiteX4" fmla="*/ 168260 w 437341"/>
                <a:gd name="connsiteY4" fmla="*/ 313851 h 440057"/>
                <a:gd name="connsiteX5" fmla="*/ 230172 w 437341"/>
                <a:gd name="connsiteY5" fmla="*/ 268607 h 440057"/>
                <a:gd name="connsiteX6" fmla="*/ 213503 w 437341"/>
                <a:gd name="connsiteY6" fmla="*/ 366238 h 440057"/>
                <a:gd name="connsiteX7" fmla="*/ 294466 w 437341"/>
                <a:gd name="connsiteY7" fmla="*/ 263844 h 440057"/>
                <a:gd name="connsiteX8" fmla="*/ 265891 w 437341"/>
                <a:gd name="connsiteY8" fmla="*/ 356713 h 440057"/>
                <a:gd name="connsiteX9" fmla="*/ 337328 w 437341"/>
                <a:gd name="connsiteY9" fmla="*/ 330519 h 440057"/>
                <a:gd name="connsiteX10" fmla="*/ 284941 w 437341"/>
                <a:gd name="connsiteY10" fmla="*/ 440057 h 440057"/>
                <a:gd name="connsiteX0" fmla="*/ 284941 w 437341"/>
                <a:gd name="connsiteY0" fmla="*/ 384162 h 384162"/>
                <a:gd name="connsiteX1" fmla="*/ 437341 w 437341"/>
                <a:gd name="connsiteY1" fmla="*/ 62693 h 384162"/>
                <a:gd name="connsiteX2" fmla="*/ 70628 w 437341"/>
                <a:gd name="connsiteY2" fmla="*/ 296056 h 384162"/>
                <a:gd name="connsiteX3" fmla="*/ 165878 w 437341"/>
                <a:gd name="connsiteY3" fmla="*/ 191281 h 384162"/>
                <a:gd name="connsiteX4" fmla="*/ 168260 w 437341"/>
                <a:gd name="connsiteY4" fmla="*/ 257956 h 384162"/>
                <a:gd name="connsiteX5" fmla="*/ 230172 w 437341"/>
                <a:gd name="connsiteY5" fmla="*/ 212712 h 384162"/>
                <a:gd name="connsiteX6" fmla="*/ 213503 w 437341"/>
                <a:gd name="connsiteY6" fmla="*/ 310343 h 384162"/>
                <a:gd name="connsiteX7" fmla="*/ 294466 w 437341"/>
                <a:gd name="connsiteY7" fmla="*/ 207949 h 384162"/>
                <a:gd name="connsiteX8" fmla="*/ 265891 w 437341"/>
                <a:gd name="connsiteY8" fmla="*/ 300818 h 384162"/>
                <a:gd name="connsiteX9" fmla="*/ 337328 w 437341"/>
                <a:gd name="connsiteY9" fmla="*/ 274624 h 384162"/>
                <a:gd name="connsiteX10" fmla="*/ 284941 w 437341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  <a:gd name="connsiteX0" fmla="*/ 284941 w 442605"/>
                <a:gd name="connsiteY0" fmla="*/ 384162 h 384162"/>
                <a:gd name="connsiteX1" fmla="*/ 437341 w 442605"/>
                <a:gd name="connsiteY1" fmla="*/ 62693 h 384162"/>
                <a:gd name="connsiteX2" fmla="*/ 70628 w 442605"/>
                <a:gd name="connsiteY2" fmla="*/ 296056 h 384162"/>
                <a:gd name="connsiteX3" fmla="*/ 165878 w 442605"/>
                <a:gd name="connsiteY3" fmla="*/ 191281 h 384162"/>
                <a:gd name="connsiteX4" fmla="*/ 168260 w 442605"/>
                <a:gd name="connsiteY4" fmla="*/ 257956 h 384162"/>
                <a:gd name="connsiteX5" fmla="*/ 230172 w 442605"/>
                <a:gd name="connsiteY5" fmla="*/ 212712 h 384162"/>
                <a:gd name="connsiteX6" fmla="*/ 213503 w 442605"/>
                <a:gd name="connsiteY6" fmla="*/ 310343 h 384162"/>
                <a:gd name="connsiteX7" fmla="*/ 294466 w 442605"/>
                <a:gd name="connsiteY7" fmla="*/ 207949 h 384162"/>
                <a:gd name="connsiteX8" fmla="*/ 265891 w 442605"/>
                <a:gd name="connsiteY8" fmla="*/ 300818 h 384162"/>
                <a:gd name="connsiteX9" fmla="*/ 337328 w 442605"/>
                <a:gd name="connsiteY9" fmla="*/ 274624 h 384162"/>
                <a:gd name="connsiteX10" fmla="*/ 284941 w 442605"/>
                <a:gd name="connsiteY10" fmla="*/ 384162 h 384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42605" h="384162">
                  <a:moveTo>
                    <a:pt x="284941" y="384162"/>
                  </a:moveTo>
                  <a:cubicBezTo>
                    <a:pt x="442605" y="279254"/>
                    <a:pt x="339723" y="229869"/>
                    <a:pt x="437341" y="62693"/>
                  </a:cubicBezTo>
                  <a:cubicBezTo>
                    <a:pt x="203198" y="0"/>
                    <a:pt x="0" y="242093"/>
                    <a:pt x="70628" y="296056"/>
                  </a:cubicBezTo>
                  <a:cubicBezTo>
                    <a:pt x="117186" y="209208"/>
                    <a:pt x="108365" y="227050"/>
                    <a:pt x="165878" y="191281"/>
                  </a:cubicBezTo>
                  <a:cubicBezTo>
                    <a:pt x="178593" y="206374"/>
                    <a:pt x="167466" y="235731"/>
                    <a:pt x="168260" y="257956"/>
                  </a:cubicBezTo>
                  <a:cubicBezTo>
                    <a:pt x="188897" y="242875"/>
                    <a:pt x="171450" y="211136"/>
                    <a:pt x="230172" y="212712"/>
                  </a:cubicBezTo>
                  <a:cubicBezTo>
                    <a:pt x="212724" y="269081"/>
                    <a:pt x="188117" y="289717"/>
                    <a:pt x="213503" y="310343"/>
                  </a:cubicBezTo>
                  <a:cubicBezTo>
                    <a:pt x="292568" y="207319"/>
                    <a:pt x="249061" y="207949"/>
                    <a:pt x="294466" y="207949"/>
                  </a:cubicBezTo>
                  <a:lnTo>
                    <a:pt x="265891" y="300818"/>
                  </a:lnTo>
                  <a:cubicBezTo>
                    <a:pt x="296890" y="320697"/>
                    <a:pt x="313530" y="240504"/>
                    <a:pt x="337328" y="274624"/>
                  </a:cubicBezTo>
                  <a:cubicBezTo>
                    <a:pt x="327037" y="313542"/>
                    <a:pt x="350042" y="283366"/>
                    <a:pt x="284941" y="38416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Полилиния 145"/>
            <p:cNvSpPr/>
            <p:nvPr/>
          </p:nvSpPr>
          <p:spPr>
            <a:xfrm flipH="1">
              <a:off x="7272351" y="5123150"/>
              <a:ext cx="181752" cy="131788"/>
            </a:xfrm>
            <a:custGeom>
              <a:avLst/>
              <a:gdLst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0 w 150019"/>
                <a:gd name="connsiteY0" fmla="*/ 116681 h 116681"/>
                <a:gd name="connsiteX1" fmla="*/ 150019 w 150019"/>
                <a:gd name="connsiteY1" fmla="*/ 0 h 116681"/>
                <a:gd name="connsiteX2" fmla="*/ 11906 w 150019"/>
                <a:gd name="connsiteY2" fmla="*/ 4763 h 116681"/>
                <a:gd name="connsiteX3" fmla="*/ 0 w 150019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16681"/>
                <a:gd name="connsiteX1" fmla="*/ 181752 w 181752"/>
                <a:gd name="connsiteY1" fmla="*/ 0 h 116681"/>
                <a:gd name="connsiteX2" fmla="*/ 43639 w 181752"/>
                <a:gd name="connsiteY2" fmla="*/ 4763 h 116681"/>
                <a:gd name="connsiteX3" fmla="*/ 31733 w 181752"/>
                <a:gd name="connsiteY3" fmla="*/ 116681 h 116681"/>
                <a:gd name="connsiteX0" fmla="*/ 31733 w 181752"/>
                <a:gd name="connsiteY0" fmla="*/ 116681 h 131788"/>
                <a:gd name="connsiteX1" fmla="*/ 181752 w 181752"/>
                <a:gd name="connsiteY1" fmla="*/ 0 h 131788"/>
                <a:gd name="connsiteX2" fmla="*/ 43639 w 181752"/>
                <a:gd name="connsiteY2" fmla="*/ 4763 h 131788"/>
                <a:gd name="connsiteX3" fmla="*/ 31733 w 181752"/>
                <a:gd name="connsiteY3" fmla="*/ 116681 h 13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752" h="131788">
                  <a:moveTo>
                    <a:pt x="31733" y="116681"/>
                  </a:moveTo>
                  <a:cubicBezTo>
                    <a:pt x="107949" y="20649"/>
                    <a:pt x="131778" y="131788"/>
                    <a:pt x="181752" y="0"/>
                  </a:cubicBezTo>
                  <a:cubicBezTo>
                    <a:pt x="135714" y="1588"/>
                    <a:pt x="68295" y="53219"/>
                    <a:pt x="43639" y="4763"/>
                  </a:cubicBezTo>
                  <a:cubicBezTo>
                    <a:pt x="18255" y="42082"/>
                    <a:pt x="0" y="43668"/>
                    <a:pt x="31733" y="1166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Полилиния 146"/>
            <p:cNvSpPr/>
            <p:nvPr/>
          </p:nvSpPr>
          <p:spPr>
            <a:xfrm>
              <a:off x="7456208" y="5058089"/>
              <a:ext cx="140493" cy="173832"/>
            </a:xfrm>
            <a:custGeom>
              <a:avLst/>
              <a:gdLst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  <a:gd name="connsiteX0" fmla="*/ 0 w 140493"/>
                <a:gd name="connsiteY0" fmla="*/ 169069 h 173832"/>
                <a:gd name="connsiteX1" fmla="*/ 140493 w 140493"/>
                <a:gd name="connsiteY1" fmla="*/ 173832 h 173832"/>
                <a:gd name="connsiteX2" fmla="*/ 66675 w 140493"/>
                <a:gd name="connsiteY2" fmla="*/ 0 h 173832"/>
                <a:gd name="connsiteX3" fmla="*/ 0 w 140493"/>
                <a:gd name="connsiteY3" fmla="*/ 169069 h 173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493" h="173832">
                  <a:moveTo>
                    <a:pt x="0" y="169069"/>
                  </a:moveTo>
                  <a:cubicBezTo>
                    <a:pt x="73042" y="158763"/>
                    <a:pt x="86535" y="162731"/>
                    <a:pt x="140493" y="173832"/>
                  </a:cubicBezTo>
                  <a:cubicBezTo>
                    <a:pt x="101634" y="127819"/>
                    <a:pt x="79392" y="60338"/>
                    <a:pt x="66675" y="0"/>
                  </a:cubicBezTo>
                  <a:cubicBezTo>
                    <a:pt x="46883" y="99257"/>
                    <a:pt x="55615" y="105607"/>
                    <a:pt x="0" y="1690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owers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Flowers</Template>
  <TotalTime>59</TotalTime>
  <Words>343</Words>
  <Application>Microsoft Office PowerPoint</Application>
  <PresentationFormat>Экран (4:3)</PresentationFormat>
  <Paragraphs>33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Flowers</vt:lpstr>
      <vt:lpstr>Маленькие хитрости</vt:lpstr>
      <vt:lpstr>Слайд 2</vt:lpstr>
      <vt:lpstr>Не жалейте выбрасывать:</vt:lpstr>
      <vt:lpstr>Иногда можно обойтись  без химии</vt:lpstr>
      <vt:lpstr>Иногда можно обойтись  без химии</vt:lpstr>
      <vt:lpstr>Пятно от фломастера</vt:lpstr>
      <vt:lpstr>Лимонный сок</vt:lpstr>
      <vt:lpstr>Слайд 8</vt:lpstr>
      <vt:lpstr>Слайд 9</vt:lpstr>
      <vt:lpstr>Слайд 10</vt:lpstr>
      <vt:lpstr>Flowers</vt:lpstr>
      <vt:lpstr>Flowers</vt:lpstr>
      <vt:lpstr>Flowers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Марина</dc:creator>
  <cp:lastModifiedBy>aliberanskaya</cp:lastModifiedBy>
  <cp:revision>10</cp:revision>
  <dcterms:created xsi:type="dcterms:W3CDTF">2010-04-15T18:14:05Z</dcterms:created>
  <dcterms:modified xsi:type="dcterms:W3CDTF">2012-11-12T11:07:34Z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TC300097571049</vt:lpwstr>
  </property>
</Properties>
</file>