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5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99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6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23528" y="332656"/>
            <a:ext cx="8496944" cy="6192688"/>
          </a:xfrm>
          <a:prstGeom prst="round2Same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5974112"/>
            <a:ext cx="2051719" cy="883888"/>
          </a:xfrm>
          <a:prstGeom prst="rect">
            <a:avLst/>
          </a:prstGeom>
        </p:spPr>
      </p:pic>
      <p:pic>
        <p:nvPicPr>
          <p:cNvPr id="13" name="Рисунок 12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974112"/>
            <a:ext cx="2051719" cy="883888"/>
          </a:xfrm>
          <a:prstGeom prst="rect">
            <a:avLst/>
          </a:prstGeom>
        </p:spPr>
      </p:pic>
      <p:pic>
        <p:nvPicPr>
          <p:cNvPr id="14" name="Рисунок 13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5974112"/>
            <a:ext cx="2051719" cy="883888"/>
          </a:xfrm>
          <a:prstGeom prst="rect">
            <a:avLst/>
          </a:prstGeom>
        </p:spPr>
      </p:pic>
      <p:pic>
        <p:nvPicPr>
          <p:cNvPr id="15" name="Рисунок 14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1" y="5974112"/>
            <a:ext cx="2051719" cy="883888"/>
          </a:xfrm>
          <a:prstGeom prst="rect">
            <a:avLst/>
          </a:prstGeom>
        </p:spPr>
      </p:pic>
      <p:pic>
        <p:nvPicPr>
          <p:cNvPr id="16" name="Рисунок 15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74112"/>
            <a:ext cx="2051719" cy="8838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80;&#1082;&#1089;\Desktop\8%20&#1084;&#1072;&#1088;&#1090;&#1072;\r%20&#1055;&#1077;&#1089;&#1077;&#1085;&#1082;&#1072;%20&#1086;%20&#1084;&#1072;&#1084;&#1077;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uvarehberim.com/blog/wp-content/uploads/2011/09/anne_cocuk_kitap_mkle1.jpg" TargetMode="External"/><Relationship Id="rId3" Type="http://schemas.openxmlformats.org/officeDocument/2006/relationships/hyperlink" Target="http://urano.ru/wp-content/uploads/2011/01/%D0%A0%D0%B5%D0%B1%D0%B5%D0%BD%D0%BE%D0%BA-%D0%B8-%D0%BC%D0%B0%D0%BC%D0%B0.jpg" TargetMode="External"/><Relationship Id="rId7" Type="http://schemas.openxmlformats.org/officeDocument/2006/relationships/hyperlink" Target="http://rebenok16.ru/wp-content/uploads/2011/09/rebenok_i_mama.jpg" TargetMode="External"/><Relationship Id="rId2" Type="http://schemas.openxmlformats.org/officeDocument/2006/relationships/hyperlink" Target="http://img1.liveinternet.ru/images/attach/c/1/63/826/63826882_Mama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mmo.ru/shownews/picture/big/7790/" TargetMode="External"/><Relationship Id="rId5" Type="http://schemas.openxmlformats.org/officeDocument/2006/relationships/hyperlink" Target="http://pics.livejournal.com/tarrabass/pic/001629qk" TargetMode="External"/><Relationship Id="rId10" Type="http://schemas.openxmlformats.org/officeDocument/2006/relationships/hyperlink" Target="http://www.fonstola.ru/large/201202/74727.jpg" TargetMode="External"/><Relationship Id="rId4" Type="http://schemas.openxmlformats.org/officeDocument/2006/relationships/hyperlink" Target="http://99px.ru/sstorage/56/2011/10/image_562510111408105623439.jpg" TargetMode="External"/><Relationship Id="rId9" Type="http://schemas.openxmlformats.org/officeDocument/2006/relationships/hyperlink" Target="http://photo-stocks.biz/wp-content/uploads/2011/09/shutterstock_17233348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m.img.com.ua/img/prikol/images/large/9/1/115819_179209.jpg" TargetMode="External"/><Relationship Id="rId13" Type="http://schemas.openxmlformats.org/officeDocument/2006/relationships/hyperlink" Target="http://img0.liveinternet.ru/images/attach/c/1/56/89/56089189_1267894823_40.jpg" TargetMode="External"/><Relationship Id="rId3" Type="http://schemas.openxmlformats.org/officeDocument/2006/relationships/hyperlink" Target="http://www.parfenov.org/books/sipsik/Sipsik6.jpg" TargetMode="External"/><Relationship Id="rId7" Type="http://schemas.openxmlformats.org/officeDocument/2006/relationships/hyperlink" Target="http://img11.nnm.ru/0/e/9/e/4/0e9e451af8957a1711a2342029b29ef5_full.jpg" TargetMode="External"/><Relationship Id="rId12" Type="http://schemas.openxmlformats.org/officeDocument/2006/relationships/hyperlink" Target="http://i012.radikal.ru/0803/97/4ad8aa0de102.jpg" TargetMode="External"/><Relationship Id="rId2" Type="http://schemas.openxmlformats.org/officeDocument/2006/relationships/hyperlink" Target="http://st.gdefon.ru/wallpapers_original/wallpapers/65209_rozovyj_buket_cvety_okno_vaza_1600x1200_(www.GdeFon.ru)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11.nnm.ru/3/5/1/3/4/351343178639b561fa8f027191aee38d_full.jpg" TargetMode="External"/><Relationship Id="rId11" Type="http://schemas.openxmlformats.org/officeDocument/2006/relationships/hyperlink" Target="http://freeloadsite.info/uploads/posts/2009-11/1204152242_21.jpg" TargetMode="External"/><Relationship Id="rId5" Type="http://schemas.openxmlformats.org/officeDocument/2006/relationships/hyperlink" Target="http://www.1zoom.ru/big2/99/84209-2006.jpg" TargetMode="External"/><Relationship Id="rId15" Type="http://schemas.openxmlformats.org/officeDocument/2006/relationships/hyperlink" Target="http://ya-umni4ka.ru/" TargetMode="External"/><Relationship Id="rId10" Type="http://schemas.openxmlformats.org/officeDocument/2006/relationships/hyperlink" Target="http://www.sunhome.ru/UsersGallery/Cards/8_marta_starye_otkrytki.jpg" TargetMode="External"/><Relationship Id="rId4" Type="http://schemas.openxmlformats.org/officeDocument/2006/relationships/hyperlink" Target="http://pz24.ru/img/pozdravlenie_babushke_v_stihah.jpg" TargetMode="External"/><Relationship Id="rId9" Type="http://schemas.openxmlformats.org/officeDocument/2006/relationships/hyperlink" Target="http://img-fotki.yandex.ru/get/3811/yur6363.21/0_40afb_83f65368_-1-L" TargetMode="External"/><Relationship Id="rId14" Type="http://schemas.openxmlformats.org/officeDocument/2006/relationships/hyperlink" Target="http://i017.radikal.ru/0803/15/8719df48a37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85;&#1080;&#1082;&#1089;\Desktop\8%20&#1084;&#1072;&#1088;&#1090;&#1072;\&#1052;&#1072;&#1084;&#1072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80;&#1082;&#1089;\Desktop\8%20&#1084;&#1072;&#1088;&#1090;&#1072;\mama_petrjasheva-minus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80;&#1082;&#1089;\Desktop\8%20&#1084;&#1072;&#1088;&#1090;&#1072;\&#1052;&#1080;&#1085;&#1091;&#1089;&#1086;&#1074;&#1082;&#1072;%20-%20&#1087;&#1077;&#1089;&#1085;&#1103;%20&#1087;&#1088;&#1086;%20&#1073;&#1072;&#1073;&#1091;&#1096;&#1082;&#1091;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Любимым мамам и бабушкам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209-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 Песенка о ма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733256"/>
            <a:ext cx="304800" cy="304800"/>
          </a:xfrm>
          <a:prstGeom prst="rect">
            <a:avLst/>
          </a:prstGeom>
        </p:spPr>
      </p:pic>
      <p:pic>
        <p:nvPicPr>
          <p:cNvPr id="7" name="Рисунок 6" descr="0_40afb_83f65368_-1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620688"/>
            <a:ext cx="3804518" cy="526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e9e451af8957a1711a2342029b29ef5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20347"/>
            <a:ext cx="3862509" cy="53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ad8aa0de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526351"/>
            <a:ext cx="4078166" cy="542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_marta_starye_otkryt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404664"/>
            <a:ext cx="4248472" cy="561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15819_1792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35119"/>
            <a:ext cx="4104456" cy="567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204152242_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32656"/>
            <a:ext cx="424847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51343178639b561fa8f027191aee38d_ful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04664"/>
            <a:ext cx="4032448" cy="5711682"/>
          </a:xfrm>
          <a:prstGeom prst="rect">
            <a:avLst/>
          </a:prstGeom>
        </p:spPr>
      </p:pic>
      <p:pic>
        <p:nvPicPr>
          <p:cNvPr id="14" name="Рисунок 13" descr="56089189_1267894823_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584" y="620688"/>
            <a:ext cx="747683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8719df48a37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548680"/>
            <a:ext cx="7776864" cy="563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http://img1.liveinternet.ru/images/attach/c/1//63/826/63826882_Mama.jpg</a:t>
            </a:r>
            <a:r>
              <a:rPr lang="ru-RU" dirty="0" smtClean="0"/>
              <a:t> - фото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http://urano.ru/wpcontent/uploads/2011/01/%D0%A0%D0%B5%D0%B1%D0%B5%D0%BD%D0%BE%D0%BA-%D0%B8-%D0%BC%D0%B0%D0%BC%D0%B0.jpg</a:t>
            </a:r>
            <a:r>
              <a:rPr lang="ru-RU" dirty="0" smtClean="0"/>
              <a:t> - фото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http://99px.ru/sstorage/56/2011/10/image_562510111408105623439.jpg</a:t>
            </a:r>
            <a:r>
              <a:rPr lang="ru-RU" dirty="0" smtClean="0"/>
              <a:t> - фото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http://pics.livejournal.com/tarrabass/pic/001629qk</a:t>
            </a:r>
            <a:r>
              <a:rPr lang="ru-RU" dirty="0" smtClean="0"/>
              <a:t> - 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45024"/>
            <a:ext cx="459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http://ommo.ru/shownews/picture/big/7790/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050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http://rebenok16.ru/wp-content/uploads/2011/09/rebenok_i_mama.jpg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3651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http://www.yuvarehberim.com/blog/wp-content/uploads/2011/09/anne_cocuk_kitap_mkle1.jpg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0131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http://photo-stocks.biz/wp-content/uploads/2011/09/shutterstock_17233348.jpg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6612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http://www.fonstola.ru/large/201202/74727.jpg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04664"/>
            <a:ext cx="27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92696"/>
            <a:ext cx="246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Фотографии, картинки: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http://st.gdefon.ru/wallpapers_original/wallpapers/65209_rozovyj_buket_cvety_okno_vaza_1600x1200_(www.GdeFon.ru).jpg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http://www.parfenov.org/books/sipsik/Sipsik6.jpg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http://pz24.ru/img/pozdravlenie_babushke_v_stihah.jpg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608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http://www.1zoom.ru/big2/99/84209-2006.jpg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420888"/>
            <a:ext cx="77185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Старые открытки:</a:t>
            </a:r>
          </a:p>
          <a:p>
            <a:r>
              <a:rPr lang="en-US" dirty="0" smtClean="0">
                <a:hlinkClick r:id="rId6"/>
              </a:rPr>
              <a:t>http://img11.nnm.ru/3/5/1/3/4/351343178639b561fa8f027191aee38d_full.jpg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http://img11.nnm.ru/0/e/9/e/4/0e9e451af8957a1711a2342029b29ef5_full.jpg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http://bm.img.com.ua/img/prikol/images/large/9/1/115819_179209.jpg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9"/>
              </a:rPr>
              <a:t>http://img-fotki.yandex.ru/get/3811/yur6363.21/0_40afb_83f65368_-1-L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http://www.sunhome.ru/UsersGallery/Cards/8_marta_starye_otkrytki.jpg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1"/>
              </a:rPr>
              <a:t>http://freeloadsite.info/uploads/posts/2009-11/1204152242_21.jpg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2"/>
              </a:rPr>
              <a:t>http://i012.radikal.ru/0803/97/4ad8aa0de102.jpg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http://img0.liveinternet.ru/images/attach/c/1//56/89/56089189_1267894823_40.jpg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08518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http://i017.radikal.ru/0803/15/8719df48a37d.jpg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840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презентации – </a:t>
            </a:r>
            <a:r>
              <a:rPr lang="ru-RU" b="1" dirty="0" err="1" smtClean="0"/>
              <a:t>Бойкова</a:t>
            </a:r>
            <a:r>
              <a:rPr lang="ru-RU" b="1" dirty="0" smtClean="0"/>
              <a:t> Оксана Владимировна, учитель начальных классов</a:t>
            </a:r>
          </a:p>
          <a:p>
            <a:r>
              <a:rPr lang="ru-RU" b="1" dirty="0" smtClean="0"/>
              <a:t>МБОУ СОШ №1 г. Конаково Тверской обл.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6165304"/>
            <a:ext cx="30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15"/>
              </a:rPr>
              <a:t>http://ya-umni4ka.ru/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енок-и-ма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22824" cy="498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251011140810562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2765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м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6600395" cy="49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826882_M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712296" cy="530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629q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552728" cy="436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mama_petrjashev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304800" cy="304800"/>
          </a:xfrm>
          <a:prstGeom prst="rect">
            <a:avLst/>
          </a:prstGeom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980728"/>
            <a:ext cx="6480720" cy="459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ebenok_i_ma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908720"/>
            <a:ext cx="6659300" cy="477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ne_cocuk_kitap_mkl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980728"/>
            <a:ext cx="796826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utterstock_172333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228" y="912705"/>
            <a:ext cx="7541204" cy="489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47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836712"/>
            <a:ext cx="7996532" cy="521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209_rozovyj_buket_cvety_okno_vaza_1600x120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zdravlenie_babushke_v_stih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056784" cy="4986794"/>
          </a:xfrm>
          <a:prstGeom prst="rect">
            <a:avLst/>
          </a:prstGeom>
        </p:spPr>
      </p:pic>
      <p:pic>
        <p:nvPicPr>
          <p:cNvPr id="3" name="Минусовка - песня про бабуш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psi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380" y="908720"/>
            <a:ext cx="622078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Презентация8</Template>
  <TotalTime>171</TotalTime>
  <Words>128</Words>
  <Application>Microsoft Office PowerPoint</Application>
  <PresentationFormat>Экран (4:3)</PresentationFormat>
  <Paragraphs>29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Презентация8</vt:lpstr>
      <vt:lpstr>Любимым мамам и бабушкам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Любимым мамам и бабушкам</dc:title>
  <dc:creator>oxana</dc:creator>
  <cp:lastModifiedBy>oxana</cp:lastModifiedBy>
  <cp:revision>18</cp:revision>
  <dcterms:created xsi:type="dcterms:W3CDTF">2012-02-23T11:44:41Z</dcterms:created>
  <dcterms:modified xsi:type="dcterms:W3CDTF">2012-02-23T14:53:41Z</dcterms:modified>
</cp:coreProperties>
</file>