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6" r:id="rId19"/>
    <p:sldId id="277" r:id="rId20"/>
    <p:sldId id="278" r:id="rId21"/>
    <p:sldId id="273" r:id="rId22"/>
    <p:sldId id="279" r:id="rId23"/>
    <p:sldId id="274" r:id="rId24"/>
    <p:sldId id="280" r:id="rId25"/>
    <p:sldId id="281" r:id="rId26"/>
    <p:sldId id="282" r:id="rId27"/>
    <p:sldId id="283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1987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88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89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0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1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2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3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996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7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8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9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0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1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2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3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4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5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6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7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8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9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10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11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2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3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4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15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16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7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8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19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20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021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2022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202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202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2025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F00567-E917-4AAA-95E7-2A0C0490B2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659B3-2137-4C44-80DB-079FAC9FDC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FDE29-7AB3-484F-8B0E-88A722209D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46168-33F1-4F5B-B33F-FF92F2D21D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10420-1C82-41D2-8A3A-E5BAABCF5C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522DA-A117-465B-BED5-D20132D535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0266E-643C-4B6C-B631-F84D513EC7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44286-1BA9-4F26-92E0-28F68B1037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EAB7A-38FE-45CF-9EF8-49EE2C7EF9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B2198-5CE8-4955-BA4D-B8F057F946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FB198-0E4B-4BCF-B5C7-94C0C1F535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096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6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6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6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6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6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6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7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7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7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8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8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8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9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9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9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99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99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100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4100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5A4330-EE1B-49F3-A6BF-AC35809C5345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68413"/>
            <a:ext cx="9144000" cy="3744912"/>
          </a:xfrm>
        </p:spPr>
        <p:txBody>
          <a:bodyPr/>
          <a:lstStyle/>
          <a:p>
            <a:r>
              <a:rPr lang="ru-RU"/>
              <a:t>Золотые правила общения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75312"/>
          </a:xfrm>
        </p:spPr>
        <p:txBody>
          <a:bodyPr/>
          <a:lstStyle/>
          <a:p>
            <a:r>
              <a:rPr lang="ru-RU"/>
              <a:t>9.	Будь внимателен, ибо нужно заботиться и о выгодах других, если хочешь, чтобы помнили и о пользе для тебя.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62650"/>
          </a:xfrm>
        </p:spPr>
        <p:txBody>
          <a:bodyPr/>
          <a:lstStyle/>
          <a:p>
            <a:r>
              <a:rPr lang="ru-RU"/>
              <a:t>10.	Никогда не вмешивай других в свои частные распри, всегда мысленно представляй </a:t>
            </a:r>
            <a:br>
              <a:rPr lang="ru-RU"/>
            </a:br>
            <a:r>
              <a:rPr lang="ru-RU"/>
              <a:t>себя на месте</a:t>
            </a:r>
            <a:br>
              <a:rPr lang="ru-RU"/>
            </a:br>
            <a:r>
              <a:rPr lang="ru-RU"/>
              <a:t>ближнего.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35975" cy="5743575"/>
          </a:xfrm>
        </p:spPr>
        <p:txBody>
          <a:bodyPr/>
          <a:lstStyle/>
          <a:p>
            <a:r>
              <a:rPr lang="ru-RU"/>
              <a:t>11.	Не заботься о поступках другого, когда они к тебе </a:t>
            </a:r>
            <a:br>
              <a:rPr lang="ru-RU"/>
            </a:br>
            <a:r>
              <a:rPr lang="ru-RU"/>
              <a:t>не относятся.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75312"/>
          </a:xfrm>
        </p:spPr>
        <p:txBody>
          <a:bodyPr/>
          <a:lstStyle/>
          <a:p>
            <a:r>
              <a:rPr lang="ru-RU"/>
              <a:t>12.	Никогда не уклоняйся от принятых правил. Всегда соблюдай чистоту совести.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727450"/>
          </a:xfrm>
        </p:spPr>
        <p:txBody>
          <a:bodyPr/>
          <a:lstStyle/>
          <a:p>
            <a:r>
              <a:rPr lang="ru-RU"/>
              <a:t>13.	Будь всегда самим собой.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1212"/>
          </a:xfrm>
        </p:spPr>
        <p:txBody>
          <a:bodyPr/>
          <a:lstStyle/>
          <a:p>
            <a:r>
              <a:rPr lang="ru-RU"/>
              <a:t>14.	Соблюдай различия во внешних поступках с другими и не будь слишком откровенным.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14950"/>
          </a:xfrm>
        </p:spPr>
        <p:txBody>
          <a:bodyPr/>
          <a:lstStyle/>
          <a:p>
            <a:r>
              <a:rPr lang="ru-RU"/>
              <a:t>15.	Старайся никогда никого не высмеивать в своем обществе.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5527675"/>
          </a:xfrm>
        </p:spPr>
        <p:txBody>
          <a:bodyPr/>
          <a:lstStyle/>
          <a:p>
            <a:r>
              <a:rPr lang="ru-RU"/>
              <a:t>16.	Старайся не быть ни для кого «грозой» и не доставляй людям беспокойство.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6750"/>
          </a:xfrm>
        </p:spPr>
        <p:txBody>
          <a:bodyPr/>
          <a:lstStyle/>
          <a:p>
            <a:r>
              <a:rPr lang="ru-RU"/>
              <a:t>17.	Не переноси вестей из одного дома в другой.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14950"/>
          </a:xfrm>
        </p:spPr>
        <p:txBody>
          <a:bodyPr/>
          <a:lstStyle/>
          <a:p>
            <a:r>
              <a:rPr lang="ru-RU"/>
              <a:t>18.	Будь осмотрителен в порицании других.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4378325"/>
          </a:xfrm>
        </p:spPr>
        <p:txBody>
          <a:bodyPr/>
          <a:lstStyle/>
          <a:p>
            <a:r>
              <a:rPr lang="ru-RU"/>
              <a:t>1.	Стремись к совершенству, а не к одному лишь призраку его.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59412"/>
          </a:xfrm>
        </p:spPr>
        <p:txBody>
          <a:bodyPr/>
          <a:lstStyle/>
          <a:p>
            <a:r>
              <a:rPr lang="ru-RU"/>
              <a:t>19.	Всякому говори что-нибудь приятное и поучительное.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75312"/>
          </a:xfrm>
        </p:spPr>
        <p:txBody>
          <a:bodyPr/>
          <a:lstStyle/>
          <a:p>
            <a:r>
              <a:rPr lang="ru-RU"/>
              <a:t>20.	Избегай вялости и излишней подробности в своих речах.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34087"/>
          </a:xfrm>
        </p:spPr>
        <p:txBody>
          <a:bodyPr/>
          <a:lstStyle/>
          <a:p>
            <a:r>
              <a:rPr lang="ru-RU"/>
              <a:t>21.	Не говори в обществе о таких предметах, которые занимательны только для тебя одного.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095875"/>
          </a:xfrm>
        </p:spPr>
        <p:txBody>
          <a:bodyPr/>
          <a:lstStyle/>
          <a:p>
            <a:r>
              <a:rPr lang="ru-RU"/>
              <a:t>22.	Не противоречь самому себе.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5170487"/>
          </a:xfrm>
        </p:spPr>
        <p:txBody>
          <a:bodyPr/>
          <a:lstStyle/>
          <a:p>
            <a:r>
              <a:rPr lang="ru-RU"/>
              <a:t>23.	Не повторяй одного и того же, изощряй и упражняй свою память.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91212"/>
          </a:xfrm>
        </p:spPr>
        <p:txBody>
          <a:bodyPr/>
          <a:lstStyle/>
          <a:p>
            <a:r>
              <a:rPr lang="ru-RU"/>
              <a:t>24.	Избегай в речи обыкновенных поговорок, бесполезных вопросов, ненужных противоречий.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83212"/>
          </a:xfrm>
        </p:spPr>
        <p:txBody>
          <a:bodyPr/>
          <a:lstStyle/>
          <a:p>
            <a:r>
              <a:rPr lang="ru-RU"/>
              <a:t>25.	Не говори о важных предметах  в веселом обществе.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59412"/>
          </a:xfrm>
        </p:spPr>
        <p:txBody>
          <a:bodyPr/>
          <a:lstStyle/>
          <a:p>
            <a:r>
              <a:rPr lang="ru-RU"/>
              <a:t>26.	Отзывайся с большой осторожностью о чужих недостатках.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r>
              <a:rPr lang="ru-RU"/>
              <a:t>27.	Не напоминай никому о вещах для него неприятных.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r>
              <a:rPr lang="ru-RU"/>
              <a:t>28.	Не принимай участия в чужих насмешках.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362950" cy="5959475"/>
          </a:xfrm>
        </p:spPr>
        <p:txBody>
          <a:bodyPr/>
          <a:lstStyle/>
          <a:p>
            <a:r>
              <a:rPr lang="ru-RU"/>
              <a:t>2.	Не должно тебе раболепствовать </a:t>
            </a:r>
            <a:br>
              <a:rPr lang="ru-RU"/>
            </a:br>
            <a:r>
              <a:rPr lang="ru-RU"/>
              <a:t>мнениям других людей и </a:t>
            </a:r>
            <a:br>
              <a:rPr lang="ru-RU"/>
            </a:br>
            <a:r>
              <a:rPr lang="ru-RU"/>
              <a:t>приписывать себе чужие заслуги.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r>
              <a:rPr lang="ru-RU"/>
              <a:t>29.	Избегай общество, которое не может быть для тебя поучительным;</a:t>
            </a:r>
            <a:br>
              <a:rPr lang="ru-RU"/>
            </a:br>
            <a:r>
              <a:rPr lang="ru-RU"/>
              <a:t> хотя если вы попали </a:t>
            </a:r>
            <a:br>
              <a:rPr lang="ru-RU"/>
            </a:br>
            <a:r>
              <a:rPr lang="ru-RU"/>
              <a:t>в такое общество, то постарайтесь извлечь правильные уроки.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5241925"/>
          </a:xfrm>
        </p:spPr>
        <p:txBody>
          <a:bodyPr/>
          <a:lstStyle/>
          <a:p>
            <a:r>
              <a:rPr lang="ru-RU"/>
              <a:t>30.	Помни о том, каким должен быть настоящий юмор.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r>
              <a:rPr lang="ru-RU"/>
              <a:t>31.	Сохраняй уважение и </a:t>
            </a:r>
            <a:br>
              <a:rPr lang="ru-RU"/>
            </a:br>
            <a:r>
              <a:rPr lang="ru-RU"/>
              <a:t>доверие к самому себе; </a:t>
            </a:r>
            <a:br>
              <a:rPr lang="ru-RU"/>
            </a:br>
            <a:r>
              <a:rPr lang="ru-RU"/>
              <a:t>не льсти себе, но будь искренним и</a:t>
            </a:r>
            <a:br>
              <a:rPr lang="ru-RU"/>
            </a:br>
            <a:r>
              <a:rPr lang="ru-RU"/>
              <a:t> беспристрастным </a:t>
            </a:r>
            <a:br>
              <a:rPr lang="ru-RU"/>
            </a:br>
            <a:r>
              <a:rPr lang="ru-RU"/>
              <a:t>другом себе.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91512" cy="5238750"/>
          </a:xfrm>
        </p:spPr>
        <p:txBody>
          <a:bodyPr/>
          <a:lstStyle/>
          <a:p>
            <a:r>
              <a:rPr lang="ru-RU"/>
              <a:t>32.	Будь хорошим слушателем, поощряй других говорить о самих себе.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86387"/>
          </a:xfrm>
        </p:spPr>
        <p:txBody>
          <a:bodyPr/>
          <a:lstStyle/>
          <a:p>
            <a:r>
              <a:rPr lang="ru-RU"/>
              <a:t>33.	Искренняя улыбка согревает сердца других.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83150"/>
          </a:xfrm>
        </p:spPr>
        <p:txBody>
          <a:bodyPr/>
          <a:lstStyle/>
          <a:p>
            <a:r>
              <a:rPr lang="ru-RU"/>
              <a:t>34.	Не спеши с советами.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362950" cy="5672137"/>
          </a:xfrm>
        </p:spPr>
        <p:txBody>
          <a:bodyPr/>
          <a:lstStyle/>
          <a:p>
            <a:r>
              <a:rPr lang="ru-RU"/>
              <a:t>3.	Не должно слишком разглашать о </a:t>
            </a:r>
            <a:br>
              <a:rPr lang="ru-RU"/>
            </a:br>
            <a:r>
              <a:rPr lang="ru-RU"/>
              <a:t>своем счастье.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pPr marL="838200" indent="-838200">
              <a:buFontTx/>
              <a:buAutoNum type="arabicPeriod" startAt="4"/>
            </a:pPr>
            <a:r>
              <a:rPr lang="ru-RU"/>
              <a:t>Не открывай слабостей своих ближних, но предоставляй им </a:t>
            </a:r>
            <a:br>
              <a:rPr lang="ru-RU"/>
            </a:br>
            <a:r>
              <a:rPr lang="ru-RU"/>
              <a:t>случай показать их достоинства.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170487"/>
          </a:xfrm>
        </p:spPr>
        <p:txBody>
          <a:bodyPr/>
          <a:lstStyle/>
          <a:p>
            <a:r>
              <a:rPr lang="ru-RU"/>
              <a:t>5.	Никогда не теряй присутствия духа.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75312"/>
          </a:xfrm>
        </p:spPr>
        <p:txBody>
          <a:bodyPr/>
          <a:lstStyle/>
          <a:p>
            <a:r>
              <a:rPr lang="ru-RU"/>
              <a:t>6.	Если хочешь что-либо иметь, то должно об этом просить;  принимай как можно меньше благодеяний от других людей.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59250"/>
          </a:xfrm>
        </p:spPr>
        <p:txBody>
          <a:bodyPr/>
          <a:lstStyle/>
          <a:p>
            <a:r>
              <a:rPr lang="ru-RU"/>
              <a:t>7.	Знай пределы услужливости.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5238750"/>
          </a:xfrm>
        </p:spPr>
        <p:txBody>
          <a:bodyPr/>
          <a:lstStyle/>
          <a:p>
            <a:r>
              <a:rPr lang="ru-RU"/>
              <a:t>8.	Будь верен своим словам и порядочен.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42</TotalTime>
  <Words>78</Words>
  <Application>Microsoft Office PowerPoint</Application>
  <PresentationFormat>Экран (4:3)</PresentationFormat>
  <Paragraphs>35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Tahoma</vt:lpstr>
      <vt:lpstr>Wingdings</vt:lpstr>
      <vt:lpstr>Равновесие</vt:lpstr>
      <vt:lpstr>Золотые правила общения  </vt:lpstr>
      <vt:lpstr>1. Стремись к совершенству, а не к одному лишь призраку его. </vt:lpstr>
      <vt:lpstr>2. Не должно тебе раболепствовать  мнениям других людей и  приписывать себе чужие заслуги. </vt:lpstr>
      <vt:lpstr>3. Не должно слишком разглашать о  своем счастье. </vt:lpstr>
      <vt:lpstr>Не открывай слабостей своих ближних, но предоставляй им  случай показать их достоинства.  </vt:lpstr>
      <vt:lpstr>5. Никогда не теряй присутствия духа. </vt:lpstr>
      <vt:lpstr>6. Если хочешь что-либо иметь, то должно об этом просить;  принимай как можно меньше благодеяний от других людей. </vt:lpstr>
      <vt:lpstr>7. Знай пределы услужливости.</vt:lpstr>
      <vt:lpstr>8. Будь верен своим словам и порядочен. </vt:lpstr>
      <vt:lpstr>9. Будь внимателен, ибо нужно заботиться и о выгодах других, если хочешь, чтобы помнили и о пользе для тебя. </vt:lpstr>
      <vt:lpstr>10. Никогда не вмешивай других в свои частные распри, всегда мысленно представляй  себя на месте ближнего. </vt:lpstr>
      <vt:lpstr>11. Не заботься о поступках другого, когда они к тебе  не относятся. </vt:lpstr>
      <vt:lpstr>12. Никогда не уклоняйся от принятых правил. Всегда соблюдай чистоту совести. </vt:lpstr>
      <vt:lpstr>13. Будь всегда самим собой. </vt:lpstr>
      <vt:lpstr>14. Соблюдай различия во внешних поступках с другими и не будь слишком откровенным. </vt:lpstr>
      <vt:lpstr>15. Старайся никогда никого не высмеивать в своем обществе.  </vt:lpstr>
      <vt:lpstr>16. Старайся не быть ни для кого «грозой» и не доставляй людям беспокойство. </vt:lpstr>
      <vt:lpstr>17. Не переноси вестей из одного дома в другой. </vt:lpstr>
      <vt:lpstr>18. Будь осмотрителен в порицании других. </vt:lpstr>
      <vt:lpstr>19. Всякому говори что-нибудь приятное и поучительное. </vt:lpstr>
      <vt:lpstr>20. Избегай вялости и излишней подробности в своих речах. </vt:lpstr>
      <vt:lpstr>21. Не говори в обществе о таких предметах, которые занимательны только для тебя одного. </vt:lpstr>
      <vt:lpstr>22. Не противоречь самому себе. </vt:lpstr>
      <vt:lpstr>23. Не повторяй одного и того же, изощряй и упражняй свою память. </vt:lpstr>
      <vt:lpstr>24. Избегай в речи обыкновенных поговорок, бесполезных вопросов, ненужных противоречий. </vt:lpstr>
      <vt:lpstr>25. Не говори о важных предметах  в веселом обществе. </vt:lpstr>
      <vt:lpstr>26. Отзывайся с большой осторожностью о чужих недостатках. </vt:lpstr>
      <vt:lpstr>27. Не напоминай никому о вещах для него неприятных. </vt:lpstr>
      <vt:lpstr>28. Не принимай участия в чужих насмешках. </vt:lpstr>
      <vt:lpstr>29. Избегай общество, которое не может быть для тебя поучительным;  хотя если вы попали  в такое общество, то постарайтесь извлечь правильные уроки.  </vt:lpstr>
      <vt:lpstr>30. Помни о том, каким должен быть настоящий юмор. </vt:lpstr>
      <vt:lpstr>31. Сохраняй уважение и  доверие к самому себе;  не льсти себе, но будь искренним и  беспристрастным  другом себе. </vt:lpstr>
      <vt:lpstr>32. Будь хорошим слушателем, поощряй других говорить о самих себе. </vt:lpstr>
      <vt:lpstr>33. Искренняя улыбка согревает сердца других. </vt:lpstr>
      <vt:lpstr>34. Не спеши с советами. </vt:lpstr>
    </vt:vector>
  </TitlesOfParts>
  <Company>Pavel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Золотые правила общения</dc:title>
  <dc:creator>Pavel Liberansky</dc:creator>
  <cp:lastModifiedBy>Akseniya Liberanskaya</cp:lastModifiedBy>
  <cp:revision>3</cp:revision>
  <dcterms:created xsi:type="dcterms:W3CDTF">2006-02-14T08:17:02Z</dcterms:created>
  <dcterms:modified xsi:type="dcterms:W3CDTF">2013-10-04T18:25:48Z</dcterms:modified>
</cp:coreProperties>
</file>